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1FE2F-5934-4F74-9040-43449C91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5B00-FA8D-45E7-9F5E-90F4E31C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BA5A-2D30-48A6-AE25-20B42543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A43B8-2E84-4AB3-935C-F1BBAF86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DEF8F-DF88-4A06-994A-25198A1E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338C3-9336-4EAC-94A5-C2A6C360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493F3-F53F-4AAF-8E09-09DF3A2C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7BBBE-2B1B-4D1A-B6BC-562C3403C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418C4-9707-4EC4-848A-36B96BF2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88B85-E4D4-4C4D-A104-4D8AD8BD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FC82D-6E81-4717-AF6E-BBBCCFE34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012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调查报告基层民警思想状况调查与分析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基层民警思想状况整体分析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基层民警思想状况具体调查结果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基层民警思想状况问题分析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改进基层民警思想状况的建议措施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随着社会的快速发展和公安工作的不断深化，基层民警面临着越来越多的挑战和压力。为了更好地了解基层民警的思想状况，提高公安工作的针对性和实效性，我们进行了本次调查。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通过调查了解基层民警的思想状况，分析存在的问题和原因，提出相应的对策和建议，为提高公安队伍的整体素质和战斗力提供参考。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本次调查涵盖了全国范围内的基层公安机关，包括派出所、交警队、刑警队等。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采用问卷调查、访谈、文献资料等多种方法进行调查。其中，问卷调查为主要方法，通过设计科学合理的问卷，对基层民警进行匿名调查。同时，结合访谈和文献资料，对调查结果进行深入分析和研究。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基层民警思想状况整体分析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思想状况概述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思想状况定义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基层民警的思想状况是指他们在工作中所持有的思想观念、价值观念、职业道德等方面的综合体现。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思想状况重要性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基层民警的思想状况直接关系到他们的工作态度、工作效率和执法水平，对于维护社会稳定和公共安全具有重要意义。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基层民警作为执法者，具有高度的职业责任感和使命感，他们的工作涉及社会各个方面，需要具备丰富的法律知识和实践经验。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思想状况多样性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由于工作性质和环境的不同，基层民警的思想状况存在较大的差异，不同地区、不同警种、不同年龄段的民警思想状况可能存在不同。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思想状况特点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基层民警在工作中需要面对各种复杂的情况和挑战，如处理案件、维护治安、服务群众等，这些工作压力可能对他们的思想状况产生影响。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社会环境的变化和舆论氛围也会对基层民警的思想状况产生影响，如社会对执法工作的期望和要求不断提高，舆论对执法工作的监督和关注不断加强等。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思想状况影响因素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基层民警思想状况具体调查结果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工作态度与责任心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大部分基层民警能够认真对待工作，尽职尽责，但也有部分民警存在敷衍塞责、消极怠工的情况。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大部分基层民警具备较强的责任心，能够认真履行职责，但也有部分民警在工作中缺乏责任心，导致工作失误或疏漏。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大部分基层民警能够坚持依法治国、执法为民的理念，但也有部分民警存在执法不公、滥用职权等问题。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执法理念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大部分基层民警能够遵守职业道德和行为规范，但也有部分民警存在违反规定、不文明执法等问题。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执法理念与行为规范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https://d.book118.com/777140120153006043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2024-09-17T21:56:32.728</cp:lastPrinted>
  <dcterms:created xsi:type="dcterms:W3CDTF">2024-09-17T13:56:32Z</dcterms:created>
  <dcterms:modified xsi:type="dcterms:W3CDTF">2024-09-17T13:56:34Z</dcterms:modified>
</cp:coreProperties>
</file>