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25ACE9-DB14-4B8B-BD51-68CDDCC833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2D2857-7F74-47FE-BF69-156110F42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FD18E5-0A6E-4062-8FDB-2FB7EFAFC6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028AD7-2C6F-4641-AE85-E5A5631277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AA8C7B-FF94-44F2-840A-5F37D0B37E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C5E6EC-8919-451B-B8DB-A4B915E5BC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75D6AD-9B0F-4869-B03E-A52F8622F0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8E8D2A-04CE-439D-8622-1767A12DC7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FF1605-391C-4933-9161-9B9D4F09BE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4F44EF-1944-4D85-B68A-F9749139A4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CD3D72-97CB-444D-BB58-235DB2979A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14020110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Microsoft Yahei"/>
                <a:ea typeface="Microsoft Yahei"/>
                <a:cs typeface="Microsoft Yahei"/>
              </a:rPr>
              <a:t>中医适宜技术培训读书笔记</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汇报人：&lt;XXX&gt;</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2023-12-23</a:t>
            </a:r>
          </a:p>
        </p:txBody>
      </p:sp>
      <p:sp>
        <p:nvSpPr>
          <p:cNvPr id="7" name="AutoShape 7"/>
          <p:cNvSpPr/>
          <p:nvPr/>
        </p:nvSpPr>
        <p:spPr>
          <a:xfrm>
            <a:off x="1049867" y="4442659"/>
            <a:ext cx="203200" cy="61280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中医适宜技术简介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中医适宜技术的基本理论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中医适宜技术的方法与技巧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中医适宜技术的实践应用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中医适宜技术的培训与推广</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中医适宜技术简介</a:t>
            </a:r>
          </a:p>
        </p:txBody>
      </p:sp>
      <p:sp>
        <p:nvSpPr>
          <p:cNvPr id="5" name="AutoShape 5"/>
          <p:cNvSpPr/>
          <p:nvPr/>
        </p:nvSpPr>
        <p:spPr>
          <a:xfrm>
            <a:off x="0" y="2818458"/>
            <a:ext cx="254000"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674" r="3167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中医适宜技术通常是指安全、有效、简便、经济、实用的中医药技术，包括针灸、推拿、拔罐、艾灸等多种方法。</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中医适宜技术具有悠久的历史和深厚的理论基础，强调整体观念和个体化治疗，注重预防和调养，符合现代人对健康的需求。</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中医适宜技术有着数千年的历史，是中国古代医学的瑰宝。随着时间的推移，中医适宜技术不断发展完善，逐渐形成了系统化的理论体系和实践经验。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近年来，随着国家对中医药事业的重视和支持力度不断加大，中医适宜技术得到了迅速发展。各级医疗机构广泛开展中医适宜技术培训，推广应用中医适宜技术，为提高人民健康水平发挥了重要作用。</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中医适宜技术适用于多种疾病的治疗和预防，尤其在慢性病、功能性疾病、心理疾病等方面具有显著优势。同时，中医适宜技术也适用于老年保健、妇女儿童保健等领域。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应用范围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中医适宜技术具有副作用小、安全性高、疗效显著等优势。其强调个体化治疗，针对不同患者的体质和病情制定不同的治疗方案，能够更好地满足患者的个性化需求。此外，中医适宜技术还具有成本低廉的优势，能够减轻患者经济负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优势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应用范围与优势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中医适宜技术的基本理论</a:t>
            </a:r>
          </a:p>
        </p:txBody>
      </p:sp>
      <p:sp>
        <p:nvSpPr>
          <p:cNvPr id="5" name="AutoShape 5"/>
          <p:cNvSpPr/>
          <p:nvPr/>
        </p:nvSpPr>
        <p:spPr>
          <a:xfrm>
            <a:off x="0" y="2818458"/>
            <a:ext cx="254000"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4" name="Picture 4"/>
          <p:cNvPicPr>
            <a:picLocks noChangeAspect="1"/>
          </p:cNvPicPr>
          <p:nvPr/>
        </p:nvPicPr>
        <p:blipFill>
          <a:blip r:embed="rId2">
            <a:alphaModFix/>
          </a:blip>
          <a:srcRect l="14969" r="1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阴阳五行理论是中医理论体系的核心，它认为万物皆由阴阳和五行相互作用、相互制约而成。</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阴阳代表对立统一的两个方面，五行则是指木、火、土、金、水五种基本物质的运动变化。阴阳五行理论用于解释人体的生理、病理变化，以及疾病的诊断和治疗。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阴阳五行理论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脏腑经络理论</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脏腑经络理论是中医对人体生理和病理的认识，它认为人体内部各个脏腑器官之间以及脏腑器官与外部环境之间通过经络相互联系。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脏腑包括心、肝、脾、肺、肾等，经络是运行气血、联络脏腑肢节、沟通内外上下人体的通道。脏腑经络理论对于疾病的诊断和治疗具有重要的指导意义。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病因病机理论是中医对疾病发生、发展机制的认识，它认为疾病的发生和发展与内因、外因等多种因素有关。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病因包括六淫（风、寒、暑、湿、燥、火）、七情（喜、怒、忧、思、悲、恐、惊）、饮食不当等，病机则是指疾病发生、发展的机制和过程。病因病机理论对于疾病的预防和治疗具有重要的指导作用。</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病因病机理论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辨证施治理论</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辨证施治理论是中医治疗疾病的基本原则，它强调根据患者的具体病情进行个体化的诊断和治疗。</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辨证是通过望、闻、问、切四诊合参，辨明患者病情的寒热虚实、阴阳表里等特征，施治则是根据辨证结果采取相应的治疗措施，包括中药、针灸、推拿等。辨证施治理论是中医临床实践的重要指导原则。</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中医适宜技术的方法与技巧</a:t>
            </a:r>
          </a:p>
        </p:txBody>
      </p:sp>
      <p:sp>
        <p:nvSpPr>
          <p:cNvPr id="5" name="AutoShape 5"/>
          <p:cNvSpPr/>
          <p:nvPr/>
        </p:nvSpPr>
        <p:spPr>
          <a:xfrm>
            <a:off x="0" y="2818458"/>
            <a:ext cx="254000"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通过刺激穴位来调节人体气血、脏腑功能，达到治疗疾病的目的。</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针灸疗法是中医适宜技术的重要组成部分，通过针刺或艾灸刺激人体穴位，调节气血、平衡阴阳，从而达到治疗疾病的效果。针灸治疗需根据患者病情选择合适的穴位和刺激方式，以达到最佳的治疗效果。</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针灸疗法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https://d.book118.com/777140201104006041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2024-09-14T07:36:01.648</cp:lastPrinted>
  <dcterms:created xsi:type="dcterms:W3CDTF">2024-09-13T23:36:01Z</dcterms:created>
  <dcterms:modified xsi:type="dcterms:W3CDTF">2024-09-13T23:36:03Z</dcterms:modified>
</cp:coreProperties>
</file>