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3F98BC-3FC6-48BB-9732-84661652E5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9A327A-475E-4314-B955-70B5C56F18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294AE3-1DCD-4B75-AD08-F39E8A2290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EDDA2B-0A0C-40A0-8E1E-ECD1F8C138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CC2099-E7E5-4AC9-B3FC-6CE94D603A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7EABBA-9C8D-401E-B259-0F2277AAD2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7C9244-8954-4E3D-8F6E-DBBE8971D0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613791-35F6-4F67-AA3C-23B428044E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5AAA62-42D4-488A-A458-637EE215AF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780361-3444-45F3-9C38-44D9ABF68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CDE5F2-43A4-4B39-89F8-B174086A06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14110105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纠正预防措施</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1">
                  <a:alpha val="100000"/>
                </a:schemeClr>
              </a:solidFill>
              <a:latin typeface="Arial"/>
              <a:ea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纠正措施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纠正预防措施的关联性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纠正预防措施的案例分析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纠正预防措施的未来发展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纠正措施</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纠正措施是指针对已发现的不合格、不安全或其他问题，采取措施予以解决或改进，以确保问题得到有效解决，防止问题再次发生。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纠正措施旨在解决已出现的问题，并消除潜在的不合格、不安全或其他风险因素，提高组织的稳定性和可靠性。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纠正措施的目的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纠正措施的定义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识别问题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通过质量检查、客户反馈、内部审查等方式，及时发现和识别存在的问题。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问题评估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对识别到的问题进行评估，分析问题的严重性、影响范围和根本原因，以便制定针对性的纠正措施。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00" r="20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识别与评估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制定纠正措施计划</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根据问题的评估结果，制定详细的纠正措施计划，明确责任人、实施时间、资源需求等。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实施纠正措施</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按照计划实施纠正措施，确保措施的有效性和及时性。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跟踪与验证</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对纠正措施的实施过程进行跟踪和监控，确保措施得到有效执行，并对实施效果进行验证和评估。</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实施与跟踪</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预防措施</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预防措施是为了消除或降低潜在问题发生的风险而采取的一系列行动。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通过预防措施，降低问题发生的频率和影响，提高组织的稳定性和效率。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识别潜在问题</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通过风险评估、历史数据分析、内部审查等方式，识别出可能影响组织目标实现的潜在问题。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评估风险</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对识别出的潜在问题进行风险评估，确定其发生的可能性和影响程度，为制定预防措施提供依据。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识别与评估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966" r="1496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跟踪与改进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定期对预防措施进行跟踪和评估，根据实际情况进行调整和改进，以确保预防措施的有效性。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制定预防措施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根据风险评估结果，制定相应的预防措施，包括改进流程、培训员工、加强监控等。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实施预防措施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确保预防措施得到有效执行，各部门协同合作，共同落实预防措施。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实施与跟踪</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纠正预防措施的关联性</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纠正与预防的关系</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纠正措施是对已发生问题或偏差的处理和纠正，旨在恢复正常的状态和流程。</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预防措施则是为了防止问题或偏差的发生而采取的措施，旨在从源头上消除或减少问题的发生。</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纠正和预防是相辅相成的，纠正措施可以提供反馈和经验，帮助预防类似问题的再次发生，而预防措施则可以减少纠正的频率和难度。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纠正和预防措施的协同作用体现在它们共同的目标上，即提高组织的稳定性和绩效。</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通过实施纠正预防措施，组织可以识别、分析和解决潜在问题，并采取措施防止其再次发生。</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这种协同作用有助于组织在不断变化的环境中保持竞争力，并提高运营效率和可靠性。</a:t>
              </a:r>
            </a:p>
          </p:txBody>
        </p:sp>
      </p:grpSp>
      <p:pic>
        <p:nvPicPr>
          <p:cNvPr id="14" name="Picture 14"/>
          <p:cNvPicPr>
            <a:picLocks noChangeAspect="1"/>
          </p:cNvPicPr>
          <p:nvPr/>
        </p:nvPicPr>
        <p:blipFill>
          <a:blip r:embed="rId2"/>
          <a:srcRect l="10042" r="1004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t="2917" b="2917"/>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纠正预防措施的协同作用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https://d.book118.com/777141101051006043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2024-09-17T02:41:11.124</cp:lastPrinted>
  <dcterms:created xsi:type="dcterms:W3CDTF">2024-09-16T18:41:11Z</dcterms:created>
  <dcterms:modified xsi:type="dcterms:W3CDTF">2024-09-16T18:41:13Z</dcterms:modified>
</cp:coreProperties>
</file>