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85B9C-839B-4E17-BD9F-3CC351C63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E88AA-A856-4925-A86A-5E1F3B59C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B8A6A-8398-443F-88CF-3AC8DE3DE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119AA-38BA-4712-864D-E21E881BE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003F87-1B27-4934-BF80-D1A59578F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43FCA-AF1E-40FA-9E89-FBC8AC586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58BED3-651F-455C-89D3-8A019C395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73AFB-72B7-4F7D-855E-30E1738B9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C139E-FA00-4B95-B761-DB805D9CA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358ED-EDAA-4C8B-A351-3C2E5A441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10BC3-361D-46FF-A482-1947944B3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43104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针灸治疗学简介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针灸治疗的疾病范围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针灸治疗的注意事项与禁忌症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针灸治疗学的研究与发展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针灸治疗学简介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针灸治疗学是中医的重要组成部分，它利用针刺和艾灸的方法刺激人体穴位，以达到调和气血、平衡阴阳、治疗疾病的目的。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针灸治疗学有着悠久的历史，最早可以追溯到古代的黄帝内经等医学著作。经过几千年的实践和发展，针灸治疗学已经成为一种成熟、有效的医学治疗手段。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针灸治疗学的理论基础是经络系统，它是由经络、穴位、气血等组成的一个复杂的网络系统。通过刺激穴位，可以调节经络和气血的运行，从而达到治疗疾病的目的。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针灸治疗学还基于阴阳五行理论，认为人体内部的各种生理活动和病理变化都与阴阳五行相关联。通过调节阴阳平衡和五行生克制化关系，可以治疗各种疾病。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针灸治疗学可以用于治疗多种内科疾病，如感冒、咳嗽、哮喘、胃痛、腹泻等。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针灸治疗学也可以用于治疗多种外科疾病，如颈椎病、腰椎间盘突出、关节炎等。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针灸治疗学对于治疗神经系统疾病也有很好的效果，如头痛、失眠、面瘫等。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针灸治疗学还可以用于治疗其他多种疾病，如肥胖、月经不调、痛经等。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使用细长的金属针具，通过刺激穴位来调节气血、平衡阴阳。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毫针刺法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刺激耳廓穴位，以调节脏腑功能，常用于治疗各种慢性疾病。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耳针刺法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用皮肤针刺激皮肤表面，常用于治疗头痛、失眠等症状。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皮肤针刺法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刺激头部穴位，以调节大脑功能，常用于治疗神经系统疾病。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头针刺法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将艾绒直接放在穴位上施灸，具有温通经脉、散寒止痛的作用。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间接灸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在穴位上放上药物，再施以艾灸，具有温热和药物的双重作用。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温针灸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将艾绒插入针柄，点燃后留置于穴位，具有温通经脉、舒筋活血的作用。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温灸器灸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使用特制的温灸器，对穴位进行温和的刺激，具有调和气血、舒缓疼痛的作用。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利用火焰燃烧排除罐内空气，形成负压，使罐吸附在皮肤上。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火罐法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利用热水使罐内空气受热膨胀，形成负压，使罐吸附在皮肤上。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水罐法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利用抽气装置将罐内空气抽出，形成负压，使罐吸附在皮肤上。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抽气罐法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在罐内加入中药药液，利用药物和负压的共同作用治疗疾病。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药罐法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电针疗法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利用微电流刺激穴位，以调节神经和肌肉功能。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穴位注射法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将药物注射到穴位内，以发挥药物和穴位的双重作用。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刮痧疗法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用刮痧板刺激皮肤表面，以疏通经络、排毒泄热。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其他针灸治疗技术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针灸治疗的疾病范围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https://d.book118.com/777143104020006030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2024-09-01T14:13:51.417</cp:lastPrinted>
  <dcterms:created xsi:type="dcterms:W3CDTF">2024-09-01T06:13:51Z</dcterms:created>
  <dcterms:modified xsi:type="dcterms:W3CDTF">2024-09-01T06:13:53Z</dcterms:modified>
</cp:coreProperties>
</file>