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4A68D3-600D-48A5-B99F-BDC235D17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8DF1BA-825D-4E98-9CC5-EA3680E1D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ACF7B7-FDDC-4F00-839E-8881563DB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C4A72F-5E73-4451-8EDF-D4961D661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8DCCC4-350D-4313-91EA-35108EA50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53659C-7A8A-4224-9DA9-D2D218AB2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516AAF-76E3-4CCB-AB81-4673B45DD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FAD9F8-938B-4118-B337-86BC8C7E4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CC8016-2360-4F45-BD5F-A91254515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ED5262-4055-43D4-9DC0-E82B6A571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A36149-4962-4A52-8A9C-BEE31A5AB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7143110142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基础护理护资考试技能训练二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考试概述与备考策略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基础护理知识要点梳理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实践操作技能训练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沟通技巧与人文关怀培养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应对突发情况处理能力培养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模拟考试与真题解析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考试概述与备考策略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护资考试定义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护资考试是评价护士专业素质和技能水平的重要标准，通过考试可获得国家认可的护士执业资格证书。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考试内容与形式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护资考试主要包括理论考试和实践技能考试两部分，其中理论考试主要测试护士的专业知识和应用能力，实践技能考试则是考察护士的实际操作技能。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考试重要性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获得护士执业资格证书是从事护理工作的必要条件，也是护士职业发展的重要基础。同时，护资考试也是评价医疗机构护理水平的重要指标之一。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护资考试简介及重要性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历年考试情况分析与趋势预测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历年考试情况分析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通过对历年护资考试情况的分析，可以发现考试难度逐年增加，考试内容更加贴近实际工作，对护士的专业素质和技能水平要求更高。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趋势预测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未来护资考试将更加注重护士的实际操作能力和综合素质，考试形式可能更加多样化，如增加案例分析、情景模拟等考核方式。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调整备考策略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在备考过程中，需要根据实际情况不断调整备考策略，如针对薄弱环节加强训练、合理安排学习和休息时间等，以提高备考效率和质量。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分析自身情况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备考前需要充分了解自己的专业基础、技能水平和学习能力等情况，以便制定符合自身特点的备考计划。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制定备考目标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根据考试大纲和自身情况，制定明确的备考目标，包括理论知识的掌握、实践技能的训练以及心理素质的提升等。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根据备考目标，制定详细的学习计划，包括学习时间、学习内容、学习方法等，确保备考过程有计划、有步骤地进行。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制定个性化备考计划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基础护理知识要点梳理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呼吸系统疾病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包括感冒、哮喘、肺炎等，症状包括咳嗽、呼吸困难、胸痛等。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心血管系统疾病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包括高血压、冠心病、心绞痛等，症状包括心悸、胸闷、乏力等。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消化系统疾病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包括胃炎、胃溃疡、肝炎等，症状包括腹痛、恶心、呕吐等。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泌尿系统疾病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包括尿路感染、肾结石、肾炎等，症状包括尿频、尿急、尿痛等。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常见疾病类型及临床表现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402" r="1740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978" r="1897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护理操作规范与注意事项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严格执行无菌技术操作规程，如洗手、戴口罩、使用无菌物品等。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确保病人安全，如使用床栏、约束带等，防止病人坠床或自伤。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评估病人疼痛程度，采取相应措施如药物治疗、物理疗法等缓解疼痛。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关注病人心理需求，提供心理支持，减轻焦虑和恐惧情绪。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无菌技术操作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病人安全防护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疼痛管理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注射器使用及保养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正确使用注射器，确保药品准确注射，用后及时清洗和消毒。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输液器使用及保养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定期检查输液器各部件是否完好，确保输液过程安全顺畅。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血压计使用及保养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正确使用血压计，定期校准，确保测量结果准确可靠。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心电图机使用及保养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熟悉心电图机操作流程，定期清洁和保养设备，确保正常运转。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医疗器械使用及保养方法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实践操作技能训练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无菌技术操作规范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无菌技术概念：指在医疗、护理操作过程中，防止一切微生物侵入人体和防止无菌物品、无菌区域被污染的技术。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菌技术操作原则：环境要清洁，进行无菌技术操作前半小时，须停止清扫地面等工作；工作人员进行无菌操作时，衣帽穿戴要整洁，帽子要把全部头发遮盖，口罩须遮住口鼻，并修剪指甲，洗手；无菌物品与非无菌物品应分别放置，无菌物品不可暴露在空气中，必须存放于无菌包或无菌容器内，无菌物品一经使用后，必须再经无菌处理后方可使用，从无菌容器中取出的物品，虽未使用，也不可放回无菌容器内；无菌包应注明无菌名称，消毒灭菌日期，并按日期先后顺序排放，以便取用，放在固定的地方；无菌物品在未被污染的情况下，可保存7天，过期应重新灭菌；取无菌物品时，必须用无菌钳（镊），无菌空罐打开后4小时更换一次，未经消毒的物品不可触及无菌物或跨越无菌区；进行无菌操作时如器械、用物疑有污染或已被污染，即不可使用，应更换或重新灭菌；一套无菌物品，只能供一个病员使用，以免发生交叉感染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对医嘱及输液卡、检查药液及输液装置质量、评估病人年龄、病情、意识状态及营养等状况、解释输液目的、注意事项及配合要点、选择合适的血管、协助病人取舒适卧位、按照无菌原则进行穿刺点的消毒、再次核对、排气、穿刺、固定、调节滴速、再次核对并签名记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静脉注射操作规范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医嘱及注射卡、检查药液及注射装置质量、评估病人年龄、病情、意识状态及合作程度等状况、解释注射目的、注意事项及配合要点、选择合适的血管并按照无菌原则进行穿刺点的消毒、再次核对、排气、穿刺、固定针头并抽回血确认针头在血管内后注入药液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静脉输液操作规范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静脉输液、注射等操作技能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https://d.book118.com/777143110142006053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2024-09-27T18:35:01.820</cp:lastPrinted>
  <dcterms:created xsi:type="dcterms:W3CDTF">2024-09-27T10:35:01Z</dcterms:created>
  <dcterms:modified xsi:type="dcterms:W3CDTF">2024-09-27T10:35:04Z</dcterms:modified>
</cp:coreProperties>
</file>