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DDA8E-0EC8-4F0F-905D-0F562535C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CEA01-E1EE-42FB-9995-999AF823E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02CDC-2942-4BF5-8564-1ADBE0A0F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BA770-BA6D-416B-987F-7D030CC9B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7EF39-43B8-44A9-A7EB-12990EF01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55B4B5-B74D-44CD-8435-FA3939CC8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834C3F-FA53-4530-8756-03411A802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C042B-0BAC-473C-977E-B4FAC7016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F576D-1CE3-4E56-B11E-6A9D280C3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5105E-E631-4DF0-9EF2-0F5D2772F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E2AA7-3783-44E1-B1A8-34DFB671E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43163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优选门诊护士长工作总结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科研与学术交流活动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通过总结优选门诊护士长的工作经验，发现服务中的优点和不足，从而改进和提升医疗服务质量。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分享优选门诊护士长的管理经验和团队建设心得，帮助其他护士长和护理人员提升团队凝聚力和工作效率。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促进护理团队建设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37" r="1823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总结优选门诊护士长的工作表现和成长经历，为护士和其他医疗人员的职业发展提供借鉴和参考。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提供职业发展参考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简要介绍优选门诊护士长的工作职责和范围，包括患者接待、医疗协助、护理管理等方面。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重点展示优选门诊护士长在提升服务质量、优化工作流程、提高患者满意度等方面的具体成果。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阐述优选门诊护士长在团队协作、沟通协调、领导力等方面的表现和作用，以及对团队建设的贡献。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概述优选门诊护士长所具备的专业知识和技能，以及在应对突发事件、处理复杂问题等方面的能力和经验。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探讨优选门诊护士长未来的职业发展规划和目标，包括提升个人能力、深化专业领域研究、拓展国际视野等方面的计划和期望。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制定并实施了标准化的护理流程，确保每位护士都能提供高质量的护理服务。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护理流程规范化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定期组织护理技能培训，提高护士的专业技能水平，确保患者得到专业、安全的护理。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建立了护理质量监控机制，定期对护理工作进行评估和反馈，及时发现问题并改进。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护理工作质量提升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通过定期的患者满意度调查，发现患者对护理服务的满意度有了显著提高。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患者满意度提高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对患者提出的问题和建议，及时进行反馈和改进，不断优化护理服务。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问题及时反馈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因优质的护理服务，多次受到医院和患者的表彰和感谢。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优质服务受到表彰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691" r="26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通过定期的团队建设活动，增强了护士之间的团队协作精神和凝聚力。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有效沟通机制建立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建立了有效的沟通机制，确保信息在团队内部及时、准确地传递，提高了工作效率。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与其他部门协作顺畅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与医生、医技等其他部门建立了良好的协作关系，共同为患者提供优质的医疗服务。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护理管理与培训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团队文化培育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积极倡导并培育团队文化，强化团队协作精神，提高团队凝聚力和向心力。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发展规划制定与实施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制定护理团队中长期发展规划，明确发展目标和路径，确保团队持续健康发展。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团队组建与结构优化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成功组建一支高效、专业的护理团队，包括护士、护理助理等，并进行人员结构优化，确保团队运作顺畅。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护理团队建设及发展规划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教育成果展示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通过定期考核、技能竞赛等方式，展示护士的培训成果，激发护士的学习兴趣和动力。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培训计划制定与执行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制定详细的护士培训计划和课程安排，确保培训内容的系统性和实用性。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采用多种培训方式，如线上课程、实践操作、案例分析等，提高护士的专业技能和综合素质。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护士培训与教育成果展示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实习生带教计划制定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制定完善的实习生带教计划，明确带教目标和任务，确保实习生的学习质量。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带教方式与方法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采用一对一或小组带教方式，注重理论与实践相结合，提高实习生的实际操作能力。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管理经验分享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总结实习生管理经验，如加强沟通、关注实习生心理变化、及时反馈等，为今后的实习生管理工作提供参考。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实习生带教及管理经验分享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https://d.book118.com/777143163156006046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2024-09-22T04:47:25.249</cp:lastPrinted>
  <dcterms:created xsi:type="dcterms:W3CDTF">2024-09-21T20:47:25Z</dcterms:created>
  <dcterms:modified xsi:type="dcterms:W3CDTF">2024-09-21T20:47:27Z</dcterms:modified>
</cp:coreProperties>
</file>