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5B51-4FBA-471E-A130-2B66A4B9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38364-B989-4F70-9EFC-7C2C9170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D6D40-0A4D-4740-96EA-36DBC2DC3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0E25F-0867-4678-A8C3-F3BD87B5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DE9DA-3331-4F63-9142-9CC50939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25BDD1-7227-4530-A65C-846ED80F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AA96D-A076-4572-B80C-83C33883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477C7-37C1-4B91-8825-B106FB56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E17A0-27E1-4CBB-9B90-1EBAB376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9672E-3228-42A4-8448-EB591C28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0771-CED0-48E9-90D5-C9A7A915E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4031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技工院校培训工作总结报告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2023-12-21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培训工作内容总结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培训工作不足与改进建议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08" r="1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技工院校培训工作的意义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提升学生职业技能水平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技工院校培训工作旨在提升学生的职业技能水平，使其更好地适应市场需求和就业需求。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推动职业教育发展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技工院校培训工作是职业教育的重要组成部分，通过提高学生的技能水平，为职业教育的发展做出贡献。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促进经济发展和社会进步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技工院校培训工作不仅有助于提高劳动者的素质和技能水平，还有助于推动经济发展和社会进步。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技工院校培训工作在我国有着悠久的历史，早在上世纪五十年代，技工院校就开始为社会培养各类技术人才。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目前，技工院校培训工作已经形成了较为完善的教育体系，为社会培养了大量的技术人才，但同时也存在一些问题，如教育质量参差不齐、教学资源分配不均等。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技工院校培训工作的历史与现状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加强实践教学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为了更好地实现这一目标，本次培训工作将加强实践教学，提高学生的实际操作能力。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推动校企合作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为了更好地实现培训目标，本次培训工作将积极推动校企合作，为学生提供更多的实践机会和就业机会。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提高学生职业技能水平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本次培训工作的首要目标是提高学生的职业技能水平，使其能够更好地适应市场需求和就业需求。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本次培训工作的目标和任务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22" r="404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56" r="278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技工院校培训课程设置紧密结合市场需求，涵盖了多个专业领域，如机械加工、电气技术、汽车维修等。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课程内容注重实践操作，结合理论教学，通过案例分析、项目实践等方式，提高学员的实际操作能力和问题解决能力。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培训课程设置及内容安排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技工院校拥有丰富的教学资源和优秀的教师团队，教师具有较高的专业素养和丰富的教学经验。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通过学员反馈、教学督导等方式对教师的教学水平进行评估，及时调整教学方法和内容，提高教学质量。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培训师资力量及教学水平评估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教学水平评估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技工院校采用多种培训方式，如课堂教学、实践操作、在线学习等，以满足不同学员的学习需求。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通过考试、实操考核、学员反馈等方式对培训效果进行评估，及时发现问题并改进，确保培训效果达到预期目标。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https://d.book118.com/777144031132006041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2024-09-14T15:21:38.651</cp:lastPrinted>
  <dcterms:created xsi:type="dcterms:W3CDTF">2024-09-14T07:21:38Z</dcterms:created>
  <dcterms:modified xsi:type="dcterms:W3CDTF">2024-09-14T07:21:40Z</dcterms:modified>
</cp:coreProperties>
</file>