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227F4-3692-42D5-BC8F-B146A329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90F69-2CCB-4D12-B036-0B389157C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94F02-3B77-4AD7-8B88-58CF1F6D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96E6D-80A3-4D07-A7D8-851B12DA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C9B51-3BED-47A2-8489-1612430A1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B0D1F-20BB-4EDF-93C5-C8B422924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332BD-6254-4D6C-B8BC-048B1D933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BE962-C93B-4E3A-BC4A-15A61ACF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3AABF-3A67-448B-806C-0970CDA71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3C2B9-9FF2-4BD6-9B5B-B875BAD2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89CE9-44A8-4A5D-8BCF-F2324069A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406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营销创意案例对其创意点总结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84" r="1488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05" r="155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案例应具有独特的创意，能够打破传统营销模式，提供新颖的解决方案。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案例应在实际营销中取得显著效果，能够为品牌或产品带来实际利益。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案例应具有可复制的价值，能够为其他企业或品牌提供参考和借鉴。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案例应具有行业或市场的代表性，能够反映当前营销趋势和未来发展方向。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实效性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可复制性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创意实施过程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介绍案例所涉及的产品或服务的特点，包括目标受众、产品定位等。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分析案例所处的市场环境，包括竞争对手、行业趋势等。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明确案例的营销目标，如提高品牌知名度、促进销售等。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详细描述案例的创意实施过程，包括创意的产生、策划、执行和效果评估等。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通过引发目标受众的情感共鸣，使品牌与消费者建立情感连接，提升品牌知名度和美誉度。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4875" r="4875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案例中，情感共鸣的创意点通常通过故事化、温情化的内容来触动消费者的内心，使消费者对品牌产生情感认同和归属感。例如，某品牌通过讲述品牌故事、展示品牌理念，让消费者感受到品牌的温度和关怀，从而引发情感共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05" b="2310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通过创新的方式和手段，打破传统营销模式，吸引目标受众的注意力，提升品牌知名度和影响力。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创新性的创意点通常包括独特的传播渠道、新颖的表现形式和与众不同的策略。例如，某品牌通过与热门IP合作，推出限量版联名产品，利用社交媒体进行话题营销，成功吸引了目标受众的关注和兴趣。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3558" r="355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1054" r="2105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https://d.book118.com/777144063135006042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2024-09-16T04:20:22.999</cp:lastPrinted>
  <dcterms:created xsi:type="dcterms:W3CDTF">2024-09-15T20:20:23Z</dcterms:created>
  <dcterms:modified xsi:type="dcterms:W3CDTF">2024-09-15T20:20:25Z</dcterms:modified>
</cp:coreProperties>
</file>