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2037B-973C-46BC-8A86-B08AACF7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D815C-8C46-40BC-B5AF-4451FB59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D83AB-1164-4CF7-8FED-9602A6501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1D739-9C95-4715-AC2C-CB5573C4F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5F487-7060-4EA4-8FBF-084BE9CFB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040C5-1C68-42B7-9C1C-D1B93FCFC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2CCB7-771E-4829-A357-A1BF5EE6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A0880-DCB6-4B1A-B465-34D11D6AE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4F6FA-8C80-498F-B41A-E686C639F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E0C8E-94E0-416F-975F-67D55F5C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87385-75AF-4CF7-93EA-616E46F9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415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大肠癌的预防和筛查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大肠癌患者的心理支持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大肠癌概述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大肠癌的定义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大肠癌是一种常见的消化道恶性肿瘤，主要发生在结肠和直肠部位。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大肠癌是指发生在结肠和直肠部位的恶性肿瘤，是常见的消化道肿瘤之一。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大肠癌的发病与遗传、环境、生活习惯等多种因素有关。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的发病与多种因素有关，其中遗传因素是一个重要的风险因素，家族中有大肠癌病史的人发病风险较高。此外，长期慢性炎症、肠道息肉、不良的生活习惯（如高脂、低纤维饮食，缺乏运动等）也是大肠癌发病的重要风险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大肠癌的病因和风险因素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大肠癌早期症状不明显，随着病情发展可能出现便血、腹痛、腹部肿块等症状。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肠癌早期症状通常不明显，可能会出现大便习惯改变、便血、腹痛等轻微症状。随着病情的发展，症状可能加重，出现腹部肿块、贫血、体重下降等。诊断大肠癌需要进行相关检查，如大便潜血试验、结肠镜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大肠癌的症状和诊断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大肠癌的治疗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51" r="4651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手术切除是大肠癌的主要治疗方法之一，通过切除肿瘤和部分肠道组织来达到治疗目的。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手术方式包括开腹手术和腹腔镜手术，根据病情和医生建议选择合适的手术方式。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手术后需要密切观察患者的生命体征、腹部情况和引流情况，及时处理并发症。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化疗和放疗是辅助治疗手段，用于缩小肿瘤、控制病情发展和延长生存期。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化疗药物包括5-氟尿嘧啶、奥沙利铂等，放疗则根据病情选择全腹照射或局部照射。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化疗和放疗过程中，需注意观察患者的反应，及时调整治疗方案和药物剂量。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化疗和放疗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其他治疗方式包括免疫治疗、中医中药治疗等，可作为辅助治疗手段或缓解症状的方法。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患者应根据自身情况和医生建议选择合适的治疗方式，并遵循医嘱进行治疗。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大肠癌的护理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https://d.book118.com/777144151024006033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2024-09-06T08:45:47.474</cp:lastPrinted>
  <dcterms:created xsi:type="dcterms:W3CDTF">2024-09-06T00:45:47Z</dcterms:created>
  <dcterms:modified xsi:type="dcterms:W3CDTF">2024-09-06T00:45:49Z</dcterms:modified>
</cp:coreProperties>
</file>