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24CFA-D1B5-434F-B659-3B8764DDA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E55A9-A48E-4DFD-B08D-23E40AD3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EB5C-9B59-4619-B34C-8F91F0E2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6C99C-E13D-4FBB-BE2B-8A45ED6E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AB652-84B0-4B2B-B5C8-089BE0AC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DF001-9888-4884-96B6-191865A2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9970D-B165-4F75-BCE2-B5A8DEAE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A9FD8-52F2-439D-BEC8-2953C9D81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09FDE-539F-45FF-9829-688717B5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59F8C-0B0F-4200-9309-4F6AFD94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0A8C5-4D75-4405-B670-190A0FDFA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4156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脑梗塞病人的业务查房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脑梗塞病人的诊断与评估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脑梗塞病人的治疗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脑梗塞病人的护理与康复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脑梗塞病人的预防与保健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脑梗塞是由于脑部血管阻塞导致血液供应不足，引起脑组织损伤的疾病。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起病急骤，进展迅速，需要及时诊断和治疗，以降低致残率和死亡率。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7" r="63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栓塞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颈动脉和颅内动脉粥样硬化是导致脑梗塞的主要原因之一。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心脏疾病、感染、免疫系统异常等可引起血栓形成，导致脑梗塞。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来自心脏、肺部等部位的栓子可随血液循环栓塞脑血管，导致脑梗塞。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偏身感觉障碍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眩晕、头痛、呕吐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一侧肢体无力或完全瘫痪。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一侧肢体感觉消失或感觉异常。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双眼视野缺失或视野缩小。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语言表达能力丧失或语言理解能力障碍。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颅内压增高或脑干受累的表现。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脑梗塞病人的诊断与评估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通过CT或MRI等影像学检查，观察脑部梗塞病灶的位置和大小。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检测血液中的相关指标，如血小板计数、凝血功能等，以评估血栓形成的风险。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了解患者既往病史、家族史以及体格检查情况，判断是否存在高血压、糖尿病等脑梗塞高危因素。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神经影像学检查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病史和体格检查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神经功能缺损程度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认知和情感状态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了解患者日常生活能力，如进食、穿衣、洗澡等，判断患者康复潜力。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评估患者的认知和情感状态，了解患者心理状况和康复需求。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根据患者临床表现，评估脑梗塞导致的神经功能缺损程度。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诊断与评估流程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进行相关血液指标检测，评估血栓形成风险。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进行CT或MRI等影像学检查，明确脑梗塞病灶位置和大小。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根据患者临床表现和病史，初步判断是否为脑梗塞。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结合病史、体格检查、影像学检查结果和血液检测结果，进行综合评估，制定治疗方案。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脑梗塞病人的治疗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https://d.book118.com/777144156024006033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2024-09-06T08:45:48.795</cp:lastPrinted>
  <dcterms:created xsi:type="dcterms:W3CDTF">2024-09-06T00:45:48Z</dcterms:created>
  <dcterms:modified xsi:type="dcterms:W3CDTF">2024-09-06T00:45:50Z</dcterms:modified>
</cp:coreProperties>
</file>