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A69264-821D-4998-A700-D841F3A1C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9B087-7146-4BAC-9693-AB62B3BE4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FB77DC-3D1E-43C9-886B-9C9A464EA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74F488-CD0D-4579-BB4F-E9AAB40A99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E5B9C2-246F-4F57-91CE-542C25CA56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558D01-9FCB-4AE5-91A2-38C31D4230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1D0FA4-AAE9-4D68-8E1E-EA530C5BD8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3AE518-8AE2-421B-A9D6-F547DF1F9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A1A66F-74F7-4D07-861B-515302C27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46952-1E85-437D-9E1D-15ED6690D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B24D0-F9BC-46EB-8CF8-FF55DE6DD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4600005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预防接种流感疫苗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流感疫苗的重要性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流感疫苗的种类和选择</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流感疫苗接种的注意事项</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流感疫苗接种的常见问题解答</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预防流感的综合措施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流感疫苗的重要性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流感病毒变异速度快，容易引发大规模流行，对人类健康构成严重威胁。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流感可导致高热、头痛、咳嗽、乏力、肌肉酸痛等症状，严重时可引起肺炎、心脏疾病等并发症，甚至危及生命。</a:t>
            </a:r>
          </a:p>
        </p:txBody>
      </p:sp>
      <p:pic>
        <p:nvPicPr>
          <p:cNvPr id="7" name="Picture 7"/>
          <p:cNvPicPr>
            <a:picLocks noChangeAspect="1"/>
          </p:cNvPicPr>
          <p:nvPr/>
        </p:nvPicPr>
        <p:blipFill>
          <a:blip r:embed="rId2"/>
          <a:srcRect l="9424" r="942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9973" b="997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926" b="292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流感是一种由流感病毒引起的急性呼吸道传染病，具有高度传染性。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流感对健康的威胁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流感疫苗是预防流感的最有效手段之一，通过注射疫苗可以激发人体免疫系统产生抗体，对抗流感病毒。</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疫苗对不同年龄段的人都有预防作用，特别对于老年人、儿童、孕妇和身体虚弱的人来说尤为重要。</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疫苗接种能够显著降低感染流感病毒的风险，减轻症状严重程度，降低并发症和死亡风险。</a:t>
            </a:r>
          </a:p>
        </p:txBody>
      </p:sp>
      <p:pic>
        <p:nvPicPr>
          <p:cNvPr id="10" name="Picture 10"/>
          <p:cNvPicPr>
            <a:picLocks noChangeAspect="1"/>
          </p:cNvPicPr>
          <p:nvPr/>
        </p:nvPicPr>
        <p:blipFill>
          <a:blip r:embed="rId4"/>
          <a:srcRect t="14726" b="1472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疫苗预防流感的效果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009" r="1500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848" r="1684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539" r="1253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疫苗接种的益处</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接种疫苗可以降低感染流感病毒的风险，减少因流感引起的并发症和死亡。</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疫苗接种能够减少病毒传播，降低流感的流行规模和影响范围。</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预防流感疫情可以减少医疗资源负担，降低因病假和医疗费用带来的经济损失。</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疫苗接种能够增强人体免疫力，对于抵抗其他疾病也有一定的帮助。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保护个人健康</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控制疫情传播</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社会经济效益</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提高免疫力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流感疫苗的种类和选择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安全有效，适用于各类人群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灭活流感疫苗采用灭活后的流感病毒制造而成，因此不会引发感染。这种疫苗经过广泛测试和验证，安全可靠，并且能够刺激身体产生免疫反应，有效预防流感。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灭活流感疫苗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刺激免疫反应强，需冷藏保存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减毒活疫苗采用经过减毒处理的流感病毒制造而成，因此能够刺激身体更强烈地产生免疫反应。然而，这种疫苗需要在严格的冷藏条件下保存，以确保其有效性。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减毒活疫苗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剂量高，免疫效果好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高剂量流感疫苗含有较高浓度的流感病毒抗原，因此能够刺激身体产生更强的免疫反应，提高预防流感的效力。然而，这种疫苗可能不适用于所有年龄段的人群。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高剂量流感疫苗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新型技术制造，预防新型流感病毒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型流感疫苗采用新型制造技术，能够针对新型流感病毒快速更新疫苗成分。这种疫苗能够提供更好的保护，预防新型流感病毒的传播。然而，这种疫苗的生产和分发可能需要更长时间来适应新型流感病毒的出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新型流感疫苗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流感疫苗接种的注意事项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https://d.book118.com/777146000050006044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2024-09-18T15:41:24.745</cp:lastPrinted>
  <dcterms:created xsi:type="dcterms:W3CDTF">2024-09-18T07:41:24Z</dcterms:created>
  <dcterms:modified xsi:type="dcterms:W3CDTF">2024-09-18T07:41:26Z</dcterms:modified>
</cp:coreProperties>
</file>