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367640-E264-46FF-8B9E-40418AE8E1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94CCCC-C69D-4874-AF55-8859DF85BB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A7C71B-688F-4634-B322-B9049E2B04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39DAB2F-BA3C-400A-8BB5-17786606C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6E8057-9116-46CD-A599-7A96590D2E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89862E-8822-4E30-BB95-347E144C5FE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AD040AE-8217-461F-9F51-903982BEED1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10D405-1352-4BEB-B9E1-0D3833FBB41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6809A8-9BB1-4DC5-BB87-A17E4609B3D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5000EC-4539-4418-B4A6-992BD3205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4C3E58-08CF-493E-B94A-6BAC922C4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4.jpeg" /><Relationship Id="rId6"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18.jpeg" /><Relationship Id="rId6"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5001400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京剧行业操作人员安全培训</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京剧行业概述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安全基础知识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京剧表演安全操作规范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电气设备使用安全指南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消防安全及应急处理措施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人身安全与防护知识普及</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京剧行业概述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172" r="31172"/>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085" r="3108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京剧作为中国传统文化的代表之一，目前在国内及国际舞台上均享有较高声誉，拥有一批专业的表演团体和从业人员。</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行业现状</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随着文化交流的加深和观众审美的变化，京剧行业在传承经典的同时，也在不断进行创新和改革，以适应现代社会的需求。</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发展趋势</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行业现状及发展趋势</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74" r="774"/>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京剧表演注重唱、念、做、打，以及手、眼、身、法、步的协调配合，具有高度的艺术性和技巧性。</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由于京剧表演涉及高难度动作和复杂道具使用，因此要求操作人员具备较高的安全意识和操作技能，确保表演过程中的安全。</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京剧表演特点及安全要求</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安全要求</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表演特点</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角色定位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操作人员是京剧表演中不可或缺的一部分，他们负责舞台装置、道具管理、灯光音响等技术支持工作。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职责要求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操作人员需要熟悉京剧表演流程和安全规范，掌握相关设备的操作技能，确保舞台装置和道具的安全使用，为演员提供良好的表演环境。同时，他们还需要具备应急处理能力，能够在突发情况下迅速采取措施，保障观众和演员的安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操作人员角色与职责</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安全基础知识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安全意识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指人们对安全问题的认识和重视程度，是保障个人和集体安全的前提条件。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重要性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在京剧行业中，由于涉及到高难度的表演动作和复杂的道具设备，操作人员必须时刻保持高度的安全意识，才能有效防范意外事故的发生。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6750" r="1675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安全意识培养与重要性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指对可能导致伤害或疾病、财产损失、工作环境破坏或这些情况组合的根源或状态进行识别。在京剧行业中，危险源可能包括不稳定的道具、老旧的设备、不安全的表演动作等。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危险源识别</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指对识别出的危险源进行定量或定性的评估，确定其可能带来的风险大小和概率，以便采取相应的控制措施。在京剧行业中，风险评估可以帮助操作人员了解潜在的危险和风险，从而采取相应的预防措施。</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风险评估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危险源识别与风险评估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5621" r="562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安全规章制度</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指企业或组织为保障员工和财产安全而制定的一系列安全管理制度和规定。在京剧行业中，安全规章制度可能包括道具设备使用规定、表演安全规范、紧急疏散预案等。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遵守要求</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操作人员必须严格遵守相关的安全规章制度，按照规定的程序和要求进行操作和管理，确保自身和他人的安全。同时，企业或组织也应加强对安全规章制度的宣传和培训，提高操作人员的安全意识和遵守规定的自觉性。</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安全规章制度及遵守要求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京剧表演安全操作规范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搭建前安全检查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使用合格材料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按规范搭建</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拆卸注意事项</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舞台搭建与拆卸安全规范</a:t>
              </a:r>
            </a:p>
          </p:txBody>
        </p:sp>
      </p:grpSp>
      <p:pic>
        <p:nvPicPr>
          <p:cNvPr id="28" name="Picture 28"/>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2213" b="122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4961" r="14961"/>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5704" b="15704"/>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在搭建舞台前，应对所有材料和设备进行安全检查，确保没有损坏或潜在的安全隐患。</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选择质量合格、符合安全标准的搭建材料，避免因材料问题导致的安全事故。</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遵循舞台搭建的规范和安全操作流程，确保舞台结构的稳定性和安全性。</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在拆卸舞台时，应按照与搭建相反的顺序进行，同时注意防止拆卸过程中发生意外伤害。</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道具使用与保管安全要求</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在使用道具前，应对其进行安全检查，确保没有破损或潜在的安全风险。</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遵循道具使用的规范和安全操作流程，避免因使用不当导致的安全事故。</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定期对道具进行保养和维护，确保其处于良好的使用状态。</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将道具存放在指定的安全区域，并做好分类和标识，方便取用和管理。</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道具安全检查</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正确使用道具</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道具保养与维护</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道具存放与管理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https://d.book118.com/777150014003006034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2024-09-07T15:44:20.585</cp:lastPrinted>
  <dcterms:created xsi:type="dcterms:W3CDTF">2024-09-07T07:44:20Z</dcterms:created>
  <dcterms:modified xsi:type="dcterms:W3CDTF">2024-09-07T07:44:22Z</dcterms:modified>
</cp:coreProperties>
</file>