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7464A-750F-4B58-9362-D688FE7DD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C18E3-2417-4F3B-AD5E-4B7CE6564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4DCDD-796A-4ABC-9B1C-50AC22153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3BFDF-AE04-42DF-86D3-4C8A01136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C706CC-0550-4374-B1CC-473130047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6DB009-AD35-4D6F-A84F-09BB0F2F5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4502B-CB17-4570-864E-890D35F44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4EF96-9320-458B-BB84-6D7B8AA57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B70C6-2ADB-47EA-B255-DD8B01834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31AD4-D4F1-4617-82E0-B9FC1C924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03802-64DF-44FF-B15A-6371AE0F0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500260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回肠造口还纳护理查房PPT课件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回肠造口还纳手术简介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术后护理与观察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康复指导与随访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回肠造口还纳手术简介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回肠造口还纳手术是一种将原先在腹壁上的人工开口（造口）重新纳入肠道的手术。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恢复肠道的正常生理功能，改善患者的生活质量。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进行全面的评估和检查，确保患者的身体状况适合进行手术。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将原先的造口切除，将肠道重新连接，并进行必要的修复和调整。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观察患者的恢复情况，进行必要的护理和康复。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大多数患者术后恢复良好，生活质量得到显著改善。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术后需要定期进行复查和随访，以确保肠道功能的正常恢复。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手术效果与预后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手术效果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了解患者的病情、手术史、用药情况等，以便为患者制定个性化的护理计划。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协助医生完成必要的术前检查，如心电图、血常规、尿常规等，确保患者身体状况适合手术。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为手术做好物品、人员和环境的准备，确保手术顺利进行。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与患者沟通，了解其心理状态，给予适当的心理疏导和支持，缓解患者的焦虑和紧张情绪。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33" b="1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向患者和家属介绍手术的必要性、手术过程、术后护理等，提高患者的认知度和配合度。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指导患者进行术前锻炼、呼吸训练等，帮助患者更好地适应手术和术后恢复。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术前2-3天开始，指导患者进食低渣、易消化的食物，避免进食过多难以消化的食物。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肠道清洁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根据患者的具体情况，协助医生进行肠道清洁，确保肠道内无残留物，降低术后感染的风险。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肠道准备与清洁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术后护理与观察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https://d.book118.com/777150026001006031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2024-09-02T22:00:45.454</cp:lastPrinted>
  <dcterms:created xsi:type="dcterms:W3CDTF">2024-09-02T14:00:45Z</dcterms:created>
  <dcterms:modified xsi:type="dcterms:W3CDTF">2024-09-02T14:00:47Z</dcterms:modified>
</cp:coreProperties>
</file>