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19C8E-8C37-40C6-97A3-1D329763F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DB467-69E2-4DCB-B72D-E4D81EE84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E07E7-612F-4202-85A2-DBE1404CB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62EE3-5B34-4DA1-9A65-CDD470028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975A29-4C13-4EBE-BD2C-29DADC63D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B2215E-C72B-4E8B-B345-29AC43C37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CECF2E-3AE5-4085-AE45-DAAFE5AB5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80122-7161-4A08-8A92-110D1A871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318A3-D12B-40A2-9B57-8C642F38C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1223F-3DDA-4FC5-9F55-CE372F491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43002-2FD4-43A7-8152-E367EC1C3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50036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科技行业的工作内容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科技行业的人才培养与职业发展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从工业革命开始，科技行业经历了从蒸汽机、电力、计算机到互联网的飞速发展。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科技行业的起源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科技行业的崛起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科技行业的未来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随着信息技术的普及，科技行业逐渐成为全球经济增长的重要引擎。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人工智能、大数据、云计算等新兴技术将引领科技行业进入新的发展阶段。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" r="2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当前，科技行业已经成为全球经济的重要组成部分，对各行各业产生了深远影响。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随着技术的不断创新，科技行业将继续保持高速发展的态势，并不断拓展新的应用领域。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科技行业的现状与趋势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科技行业的发展趋势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科技行业的现状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数字货币与区块链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科技行业的主要领域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265" r="2026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包括硬件、软件、网络、云计算等。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包括基因编辑、生物医药、医疗器械等。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包括机器学习、自然语言处理、智能机器人等。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包括加密货币、智能合约、去中心化金融等。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科技行业的工作内容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互联网产品经理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深入了解用户需求，收集和分析市场数据，为产品开发提供依据。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制定产品战略和路线图，明确产品目标和发展方向。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协同设计团队完成产品功能、界面和用户体验设计。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制定产品营销和推广策略，提高产品知名度和市场份额。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需求调研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产品规划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产品设计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产品推广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熟练掌握至少一种编程语言，如Java、Python、C等。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熟练使用集成开发环境（IDE）和相关工具。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开发工具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了解数据库设计和优化技术。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具备系统架构设计和开发能力，熟悉前后端开发技术。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软件开发工程师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收集、清洗和整理数据，确保数据质量和准确性。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运用统计学和机器学习等方法进行数据分析。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使用图表、报表等形式呈现数据分析结果。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根据数据分析结果提供业务洞察和建议。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数据解读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制定产品运营计划和策略，提高产品用户活跃度和留存率。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用户研究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深入了解用户需求和行为，为产品优化提供依据。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组织线上线下活动，提高用户参与度和粘性。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运用数据分析工具和方法，评估运营效果和优化方案。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产品运营经理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熟练掌握设计软件如Sketch、Figma等。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遵循设计规范和标准，确保设计的一致性和可用性。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设计规范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具备创意和想象力，能够提供独特的设计方案。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深入了解用户需求和行为，为设计提供依据和优化方向。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用户研究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UI设计师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科技行业的挑战与机遇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https://d.book118.com/777150036022006032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2024-09-04T18:35:18.694</cp:lastPrinted>
  <dcterms:created xsi:type="dcterms:W3CDTF">2024-09-04T10:35:18Z</dcterms:created>
  <dcterms:modified xsi:type="dcterms:W3CDTF">2024-09-04T10:35:20Z</dcterms:modified>
</cp:coreProperties>
</file>