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85581-2473-4EB1-AEC3-CCF7937DE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52EE3-1587-45F4-BA97-D4AB7C4FC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BBA40-4C92-42D0-AADC-58AC3F4A2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69C5E-AE07-4AAE-BCED-A31358956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563655-4822-4B72-9F34-F81C857A1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FB3F95-8779-4B4B-B821-4ABDA1D30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7E2195-5829-48FB-9E22-D94E26F67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C76EF-08E7-4E47-8133-A21FF69C2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A48AF-1603-4F42-8116-E1F176077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4EEB5-9719-4A4E-919E-4506CD7C2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B4ED1-D917-4649-96CB-78CAF0AB0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50054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HSE方针政策和原则宣讲课件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HSE方针政策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HSE方针政策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HSE方针是指企业在健康（Health）、安全（Safety）和环境（Environment）方面所遵循的基本原则和行动准则。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它通常由企业管理层制定，并传达给全体员工，以指导企业的日常运营和管理活动。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HSE方针是企业可持续发展的重要组成部分，也是企业履行社会责任的重要体现。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HSE方针定义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一个重视HSE管理的企业能够赢得公众的信任和好感，提升企业的社会形象。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降低运营风险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提升员工健康和安全意识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明确的HSE方针政策有助于企业预防安全事故和环境污染事件的发生，保障员工和社区的安全。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有效的HSE管理可以帮助企业降低运营风险，减少因事故和违规行为导致的损失。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HSE方针政策能够提高员工的健康和安全意识，增强员工的安全感和归属感。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HSE方针的意义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企业在制定HSE方针时，应充分考虑企业的战略目标、行业特点、法律法规要求以及企业自身的实际情况。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HSE方针应随着企业发展和外部环境的变化而不断调整和完善，以保持其针对性和有效性。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为了确保员工理解和遵循HSE方针，企业应开展相关的培训和教育活动，提高员工的HSE意识和技能。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企业应定期监测HSE方针的执行情况，进行评估和改进，以确保方针的有效性和适应性。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HSE方针的制定与实施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00" r="19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预防为主是HSE管理体系的核心原则，强调在事故发生前进行预防和风险控制。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原则要求企业在生产经营活动中，采取科学的方法，对各类风险进行识别、评估和控制，从而避免事故的发生。这需要企业建立完善的风险管理机制，制定针对性的防范措施，并加强监督和检查，确保各项措施的有效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HSE原则一：预防为主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以人为本是HSE管理体系的基本原则，强调在生产经营活动中，关注人的生命安全和身体健康。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原则要求企业将员工的安全和健康放在首位，提供安全的工作环境和条件，加强员工的安全意识和技能培训，确保员工的生命安全和身体健康。同时，企业还需要关注员工的心理健康，采取有效措施缓解员工的工作压力和不良情绪，提高员工的工作满意度和生活质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HSE原则二：以人为本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全员参与是HSE管理体系的重要原则，强调企业内部的各个部门和员工都要参与到HSE管理中来。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原则要求企业建立健全的HSE管理组织体系，明确各部门和员工的HSE管理职责和任务，加强沟通和协作，形成全员参与的HSE管理格局。同时，企业还需要建立激励机制和考核机制，鼓励员工积极参与HSE管理，提高员工的主动性和创造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HSE原则三：全员参与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持续改进是HSE管理体系的永恒主题，强调企业在生产经营活动中，不断优化HSE管理体系，提高HSE管理水平。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原则要求企业不断审视自身的HSE管理体系，发现存在的问题和不足，及时采取改进措施。同时，企业还需要关注国内外HSE管理的最新动态和发展趋势，积极引进先进的HSE管理理念和方法，不断提高自身的HSE管理水平。此外，企业还需要建立完善的HSE管理信息平台，加强数据分析和监测预警，为持续改进提供科学依据和支持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HSE原则四：持续改进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HSE管理体系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https://d.book118.com/777150054052006042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2024-09-15T14:19:42.628</cp:lastPrinted>
  <dcterms:created xsi:type="dcterms:W3CDTF">2024-09-15T06:19:42Z</dcterms:created>
  <dcterms:modified xsi:type="dcterms:W3CDTF">2024-09-15T06:19:44Z</dcterms:modified>
</cp:coreProperties>
</file>