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CA665-57E7-4C01-A948-DB22B46D1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F457D-047E-4676-ABFE-E81BE10AD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5E834-53AB-4BBD-B499-58819399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666FE-C224-4E5E-B4D0-E8015760A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0D039C-AE4A-4CCF-9A97-136AF3458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5174BC-1C54-4A2D-927E-14049727B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E20AD-30DE-4CB6-ACC3-E9A3187CC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38FA7-8E31-4FC6-8ACD-AEC5ED14C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8C919-60CF-49C9-8DC0-07A81B899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75366-7D1E-439B-AE7D-96F121E77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F16EC-0FA9-4EA1-8FE8-438342ABE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50142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葡萄酒制造业2024财务趋势预测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2024年财务趋势预测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影响财务趋势的关键因素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未来财务发展趋势与展望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葡萄酒制造业是指以葡萄为原料，通过酿造、陈酿和装瓶等工艺生产葡萄酒的一系列工业活动。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葡萄酒制造业具有悠久的历史，其发展与葡萄种植、葡萄酒文化和消费需求密切相关。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葡萄酒制造业是农业和工业相结合的产业，其产业链包括葡萄种植、采摘、加工、酿造、陈酿、包装和销售等环节。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515" r="30515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葡萄酒制造业概述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全球葡萄酒制造业市场规模庞大，据统计，2020年全球葡萄酒产量约为270亿升，市场规模超过1000亿美元。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随着人们健康意识的提高和消费结构的升级，葡萄酒消费需求呈现稳步增长趋势。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未来几年，全球葡萄酒制造业市场规模将继续保持增长态势，但增速将逐渐放缓。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行业结构与特点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葡萄酒制造业具有地域性特点，主要集中在欧洲、北美和亚洲等地区。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葡萄酒制造业具有多样性特点，不同国家和地区的葡萄酒风格、口感和酿造工艺各具特色。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葡萄酒制造业具有周期性特点，其发展与葡萄收成、气候变化和市场需求等因素密切相关。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2024年财务趋势预测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随着全球经济的复苏和消费者对高品质葡萄酒需求的增长，预计葡萄酒制造业的收入将在2024年继续保持增长态势。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在收入增长的同时，如果能够有效控制成本并提高生产效率，葡萄酒制造业的利润也有望实现增长。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收入与利润预测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利润预测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收入预测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葡萄酒制造业的原材料主要包括葡萄和其他生产所需的原材料，预计2024年原材料成本将保持稳定或略有上升。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随着劳动力市场的紧张和工资水平的提高，葡萄酒制造业的人工成本预计将有所上升。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其他费用包括市场营销、广告宣传、研发等，预计这些费用将保持稳定或略有增长。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成本与费用预测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投资活动现金流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预计葡萄酒制造业将保持一定的投资活动现金流，主要用于扩大生产规模、更新设备和技术升级等方面。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融资活动现金流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预计葡萄酒制造业的融资活动现金流将保持稳定或略有下降，这主要取决于企业的债务偿还和融资安排。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经营活动现金流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预计葡萄酒制造业的经营活动现金流将保持稳定或略有增长，这主要取决于收入和利润的实现情况。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影响财务趋势的关键因素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市场需求变化是影响葡萄酒制造业财务趋势的重要因素。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口味和偏好的变化，葡萄酒市场的需求也在不断变化。如果消费者对葡萄酒的需求增加，将有利于提高葡萄酒制造业的销售额和利润。相反，如果市场需求下降，葡萄酒制造业的财务状况可能会受到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https://d.book118.com/777150142035006033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2024-09-06T12:39:23.435</cp:lastPrinted>
  <dcterms:created xsi:type="dcterms:W3CDTF">2024-09-06T04:39:23Z</dcterms:created>
  <dcterms:modified xsi:type="dcterms:W3CDTF">2024-09-06T04:39:25Z</dcterms:modified>
</cp:coreProperties>
</file>