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A9900-DCC5-4221-B810-3EE9773B8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9D81F-52A8-45F0-B4E2-34B4EBCEA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B2600-2B46-4D0D-BA77-575A8F83E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E6F8A-59EC-452F-8DFD-233E8825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BB50A-91FB-4214-B859-B014DF7FE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DC7EA-F080-4999-A273-F71AACD2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D79D4-818F-44C5-99F4-E1D6D8BBB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A2E7C-5A0A-4E6E-A44E-3CB19F3D9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300DF-BCEF-4EBF-9B7E-43F9F6CF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1F1CE-1B28-42C0-8C77-8080B2FC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A2440-E1F3-4309-9C31-C3F5CD34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0200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管理经济学（高等继续教育-工商管理系列）\n## 1.管理经济学的理论基础\n### 1.1 经济学基本原理与应用\n### 1.2 宏观经济学与微观经济学的关系\n### 1.3 管理经济学的发展历程与趋势\n## 2.需求与供给分析\n### 2.1 需求曲线与供给曲线的性质与推导\n### 2.2 市场均衡与价格调整\n### 2.3 需求与供给的弹性分析\n## 3.消费者行为分析\n### 3.1 消费者行为模型及其应用\n### 3.2 消费者剩余与价格歧视\n### 3.3 市场细分与产品定位\n## 4.生产与成本分析\n### 4.1 生产函数与成本函数的性质与推导\n### 4.2 短期生产与长期生产的决策分析\n### 4.3 成本最小化与利润最大化原则\n## 5.市场结构与企业行为\n### 5.1 市场结构的类型与特点\n### 5.2 企业行为与市场结构的关系\n### 5.3 市场竞争策略与定价策略\n## 6.市场失灵与公共政策\n### 6.1 市场失灵的原因与影响\n### 6.2 政府干预市场的方式与效果\n### 6.3 公共选择理论与企业行为\n## 7.信息不对称与市场激励\n### 7.1 信息不对称的类型与影响\n### 7.2 信号传递与筛选模型\n### 7.3 激励机制设计与应用\n## 8.企业战略管理与经济学\n### 8.1 企业战略管理的目标与原则\n### 8.2 企业竞争战略与经济学原理\n### 8.3 企业战略实施的经济学分析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管理经济学（高等继续教育-工商管理系列）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管理经济学的理论基础</a:t>
            </a:r>
            <a:endParaRPr/>
          </a:p>
        </p:txBody>
      </p:sp>
      <p:sp>
        <p:nvSpPr>
          <p:cNvPr id="1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经济学基本原理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稀缺性原理：资源有限，需求无限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机会成本原理：为了得到某物，必须放弃其他选择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边际效益递减原理：在其他条件不变的情况下，随着投入的增加，边际效益逐渐降低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经济学在管理中的应用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资源配置：如何在有限的资源下实现效益最大化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决策分析：运用经济学原理进行决策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市场分析：了解市场需求与供给，制定有效的市场策略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经济学基本原理与应用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0" name="组合 19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宏观经济学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研究整体经济现象，如国民经济、通货膨胀、失业等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采用总量分析方法，如国内生产总值（GDP）、消费价格指数（CPI）等</a:t>
                </a:r>
                <a:endParaRPr/>
              </a:p>
            </p:txBody>
          </p:sp>
          <p:sp>
            <p:nvSpPr>
              <p:cNvPr id="20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微观经济学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研究个体经济行为，如消费者、生产者、市场等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采用个量分析方法，如需求曲线、供给曲线等</a:t>
                </a:r>
                <a:endParaRPr/>
              </a:p>
            </p:txBody>
          </p:sp>
          <p:sp>
            <p:nvSpPr>
              <p:cNvPr id="20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宏观经济学与微观经济学的关系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微观经济学是宏观经济学的基础，宏观经济学是微观经济学的拓展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两者相互联系，共同构成了经济学的理论体系</a:t>
                </a:r>
                <a:endParaRPr/>
              </a:p>
            </p:txBody>
          </p:sp>
          <p:sp>
            <p:nvSpPr>
              <p:cNvPr id="21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宏观经济学与微观经济学的关系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管理经济学的产生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20世纪初，随着企业规模的扩大和管理问题的复杂化，管理经济学逐渐产生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20世纪中期，管理经济学逐渐成为一门独立的学科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管理经济学的发展历程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初期：主要研究企业内部的生产与成本问题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中期：开始关注市场需求与供给，研究市场策略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后期：进一步拓展到企业战略管理、人力资源管理等领域</a:t>
                </a:r>
                <a:endParaRPr/>
              </a:p>
            </p:txBody>
          </p:sp>
        </p:grpSp>
        <p:grpSp>
          <p:nvGrpSpPr>
            <p:cNvPr id="22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管理经济学的趋势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越来越多的运用数学、统计学等工具进行定量分析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越来越关注企业的社会责任与可持续发展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越来越强调实践应用，为企业提供有效的决策支持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管理经济学的发展历程与趋势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需求与供给分析</a:t>
            </a:r>
            <a:endParaRPr/>
          </a:p>
        </p:txBody>
      </p:sp>
      <p:sp>
        <p:nvSpPr>
          <p:cNvPr id="2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需求曲线与供给曲线的性质与推导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组合 2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组合 23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需求曲线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描述消费者在不同价格下对商品的需求量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通常呈负斜率，即价格上升，需求量下降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需求曲线的推导：通过消费者行为模型、价格与需求的关系等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组合 23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供给曲线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描述生产者在不同价格下对商品的生产量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通常呈正斜率，即价格上升，生产量增加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供给曲线的推导：通过生产函数、价格与供给的关系等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市场均衡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需求与供给达到平衡的状态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此时，需求量等于生产量，价格达到均衡价格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价格调整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当市场供求失衡时，价格会发生变化，直至达到市场均衡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价格调整的过程：需求与供给的变动引起价格的变动，价格变动进一步影响需求与供给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市场均衡与价格调整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需求与供给的弹性分析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需求弹性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衡量需求量对价格变动的敏感程度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需求弹性系数：需求量的变动百分比与价格变动百分比的比值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供给弹性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衡量生产量对价格变动的敏感程度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供给弹性系数：生产量的变动百分比与价格变动百分比的比值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5" name="组合 274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弹性分析的应用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了解不同商品的需求与供给弹性，制定有效的市场策略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分析价格变动对企业和消费者的影响，进行价格决策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消费者行为分析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消费者行为模型及其应用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消费者行为模型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描述消费者在不同价格下对商品的需求量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常用的消费者行为模型有：线性需求模型、对数需求模型等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消费者行为模型的应用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分析消费者对不同商品的偏好与需求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预测市场变化对消费者需求的影响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为企业制定有效的市场策略提供依据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https://d.book118.com/777150200164006042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管理经济学（高等继续教育-工商管理系列）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2024-09-16T11:44:27.470</cp:lastPrinted>
  <dcterms:created xsi:type="dcterms:W3CDTF">2024-09-16T03:44:27Z</dcterms:created>
  <dcterms:modified xsi:type="dcterms:W3CDTF">2024-09-16T03:44:29Z</dcterms:modified>
</cp:coreProperties>
</file>