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BA94C-47D4-4BA3-BAFB-1ED5430A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88E5F-1F2A-47ED-8725-79CFC56C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6CCE3-9567-4385-861B-DBDCB19D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4AAF0-F44E-4DAE-8E94-F321B4E91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64F68-FEFF-4606-955A-AA1C99CD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47201-3283-4326-8F3F-E4FA9C9ED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D4D2A-52E8-4129-9245-27BB3007B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0D7E4-B723-4681-80BC-5067CA420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7B876-C5BD-42F5-A211-7BA22EFEF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F68F-DA62-4562-BA7C-E8B0D4717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4A9E5-5CD1-43E4-BB7A-2AAF5C81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213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安全化管理技巧\n## 1.现场安全管理的重要性及挑战\n### 1.1现场安全管理对企业生产的影响\n### 1.2当前现场安全管理面临的挑战\n### 1.3案例分析：典型现场安全事故及原因\n## 2.现场安全管理制度与流程\n### 2.1建立和完善现场安全管理制度\n### 2.2现场安全管理流程设计与实施\n### 2.3现场安全管理制度与流程的执行与监督\n## 3.现场安全管理组织与人员培训\n### 3.1现场安全管理组织的构建与职责\n### 3.2现场安全管理人员的选拔与培训\n### 3.3现场安全管理人员的工作考核与激励\n## 4.现场安全设备与设施管理\n### 4.1现场安全设备的选型与使用\n### 4.2现场安全设施的布局与维护\n### 4.3现场设备与设施的安全检查与评估\n## 5.现场作业安全管理\n### 5.1现场作业安全风险识别与评估\n### 5.2现场作业安全操作规程与措施\n### 5.3现场作业安全事故的预防与应对\n## 6.现场安全文化与氛围营造\n### 6.1培养现场安全文化的重要性\n### 6.2现场安全文化的传播与推广\n### 6.3现场安全氛围的营造与实践\n## 7.现场安全管理绩效评估与持续改进\n### 7.1现场安全管理绩效评估的方法与标准\n### 7.2现场安全管理绩效的反馈与改进\n### 7.3现场安全管理持续改进的策略与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现场安全化管理技巧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现场安全管理的重要性及挑战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5" name="组合 27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提高设备利用率</a:t>
                </a:r>
                <a:endParaRPr/>
              </a:p>
            </p:txBody>
          </p:sp>
          <p:sp>
            <p:nvSpPr>
              <p:cNvPr id="27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预防职业伤害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降低员工流失率</a:t>
                </a:r>
                <a:endParaRPr/>
              </a:p>
            </p:txBody>
          </p:sp>
          <p:sp>
            <p:nvSpPr>
              <p:cNvPr id="28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吸引优秀人才</a:t>
                </a:r>
                <a:endParaRPr/>
              </a:p>
            </p:txBody>
          </p:sp>
          <p:sp>
            <p:nvSpPr>
              <p:cNvPr id="28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现场安全管理对企业生产的影响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管理理念滞后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重视程度不够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管理手段单一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缺乏创新意识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人员素质参差不齐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专业技能欠缺</a:t>
                </a:r>
                <a:endParaRPr/>
              </a:p>
            </p:txBody>
          </p:sp>
        </p:grpSp>
        <p:grpSp>
          <p:nvGrpSpPr>
            <p:cNvPr id="3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安全设备设施不足</a:t>
                </a:r>
                <a:endParaRPr/>
              </a:p>
            </p:txBody>
          </p:sp>
          <p:sp>
            <p:nvSpPr>
              <p:cNvPr id="3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投资不足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当前现场安全管理面临的挑战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组合 3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0" name="组合 30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事故一：某工厂火灾事故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原因：电气线路短路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影响：财产损失严重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教训：加强电气线路检查和维护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组合 31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事故二：某建筑工地坍塌事故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原因：施工不规范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影响：人员伤亡惨重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教训：严格施工管理和人员培训</a:t>
                </a:r>
                <a:endParaRPr/>
              </a:p>
            </p:txBody>
          </p:sp>
          <p:pic>
            <p:nvPicPr>
              <p:cNvPr id="3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组合 31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事故三：某化工厂化学品泄漏事故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原因：设备腐蚀泄漏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影响：环境污染及人员伤亡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教训：加强设备检测和防腐处理</a:t>
                </a:r>
                <a:endParaRPr/>
              </a:p>
            </p:txBody>
          </p:sp>
          <p:pic>
            <p:nvPicPr>
              <p:cNvPr id="3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案例分析：典型现场安全事故及原因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现场安全管理制度与流程</a:t>
            </a:r>
            <a:endParaRPr/>
          </a:p>
        </p:txBody>
      </p:sp>
      <p:sp>
        <p:nvSpPr>
          <p:cNvPr id="3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1" name="组合 33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规定安全管理流程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确保制度落地执行</a:t>
                </a:r>
                <a:endParaRPr/>
              </a:p>
            </p:txBody>
          </p:sp>
          <p:sp>
            <p:nvSpPr>
              <p:cNvPr id="3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建立健全安全管理体系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制定安全方针和目标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建立安全管理组织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落实安全责任体系</a:t>
                </a:r>
                <a:endParaRPr/>
              </a:p>
            </p:txBody>
          </p:sp>
          <p:sp>
            <p:nvSpPr>
              <p:cNvPr id="3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持续优化管理制度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根据实际情况调整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借鉴行业优秀经验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提高管理效果</a:t>
                </a:r>
                <a:endParaRPr/>
              </a:p>
            </p:txBody>
          </p:sp>
          <p:sp>
            <p:nvSpPr>
              <p:cNvPr id="3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建立和完善现场安全管理制度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设计安全管理流程</a:t>
                </a:r>
                <a:endParaRPr/>
              </a:p>
            </p:txBody>
          </p:sp>
          <p:sp>
            <p:nvSpPr>
              <p:cNvPr id="3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设定安全检查节点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规范事故应急预案</a:t>
                </a:r>
                <a:endParaRPr/>
              </a:p>
            </p:txBody>
          </p:sp>
        </p:grpSp>
        <p:grpSp>
          <p:nvGrpSpPr>
            <p:cNvPr id="3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落实安全管理流程</a:t>
                </a:r>
                <a:endParaRPr/>
              </a:p>
            </p:txBody>
          </p:sp>
          <p:sp>
            <p:nvSpPr>
              <p:cNvPr id="3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培训员工掌握流程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监控流程执行情况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及时调整优化流程</a:t>
                </a:r>
                <a:endParaRPr/>
              </a:p>
            </p:txBody>
          </p:sp>
        </p:grpSp>
        <p:grpSp>
          <p:nvGrpSpPr>
            <p:cNvPr id="3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评估安全管理流程</a:t>
                </a:r>
                <a:endParaRPr/>
              </a:p>
            </p:txBody>
          </p:sp>
          <p:sp>
            <p:nvSpPr>
              <p:cNvPr id="3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分析流程执行效果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收集员工反馈意见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持续改进流程</a:t>
                </a:r>
                <a:endParaRPr/>
              </a:p>
            </p:txBody>
          </p: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现场安全管理流程设计与实施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6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强调制度重要性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定期检查制度落实情况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严肃处理违规行为</a:t>
                </a:r>
                <a:endParaRPr/>
              </a:p>
            </p:txBody>
          </p:sp>
          <p:sp>
            <p:nvSpPr>
              <p:cNvPr id="36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加强制度执行力度</a:t>
                </a:r>
                <a:endParaRPr/>
              </a:p>
            </p:txBody>
          </p:sp>
        </p:grpSp>
        <p:grpSp>
          <p:nvGrpSpPr>
            <p:cNvPr id="37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严格安全监督</a:t>
                </a:r>
                <a:endParaRPr/>
              </a:p>
            </p:txBody>
          </p:sp>
          <p:sp>
            <p:nvSpPr>
              <p:cNvPr id="37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及时发现和处理问题</a:t>
                </a:r>
                <a:endParaRPr/>
              </a:p>
            </p:txBody>
          </p:sp>
        </p:grpSp>
        <p:grpSp>
          <p:nvGrpSpPr>
            <p:cNvPr id="37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引入第三方评估</a:t>
                </a:r>
                <a:endParaRPr/>
              </a:p>
            </p:txBody>
          </p:sp>
          <p:sp>
            <p:nvSpPr>
              <p:cNvPr id="37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提高评估公正性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促进企业安全管理水平提升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为企业提供改进意见</a:t>
                </a:r>
                <a:endParaRPr/>
              </a:p>
            </p:txBody>
          </p:sp>
        </p:grpSp>
      </p:grpSp>
      <p:sp>
        <p:nvSpPr>
          <p:cNvPr id="3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现场安全管理制度与流程的执行与监督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现场安全管理组织与人员培训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建立安全管理组织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明确组织职责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确保组织正常运行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制定安全管理职责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划分管理层级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设定岗位职责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确保职责落实到位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评估安全管理组织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分析组织运行效果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收集员工反馈意见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持续改进组织结构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现场安全管理组织的构建与职责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现场安全管理人员的选拔与培训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组合 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组合 2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选拔安全管理人员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设定选拔标准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通过面试和考核选拔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注重能力和经验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组合 3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跟踪培训效果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组合 3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设定奖励标准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表彰优秀管理人员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提高管理人员积极性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设定量化指标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考虑工作质量和效果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鼓励创新和改进</a:t>
                </a:r>
                <a:endParaRPr/>
              </a:p>
            </p:txBody>
          </p:sp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设定考核标准</a:t>
                </a:r>
                <a:endParaRPr/>
              </a:p>
            </p:txBody>
          </p:sp>
        </p:grpSp>
        <p:grpSp>
          <p:nvGrpSpPr>
            <p:cNvPr id="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客观公正评价工作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及时反馈考核结果</a:t>
                </a:r>
                <a:endParaRPr/>
              </a:p>
            </p:txBody>
          </p:sp>
          <p:sp>
            <p:nvSpPr>
              <p:cNvPr id="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落实考核制度</a:t>
                </a:r>
                <a:endParaRPr/>
              </a:p>
            </p:txBody>
          </p:sp>
          <p:sp>
            <p:nvSpPr>
              <p:cNvPr id="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设定奖励标准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表彰优秀管理人员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提高管理人员积极性</a:t>
                </a:r>
                <a:endParaRPr/>
              </a:p>
            </p:txBody>
          </p:sp>
          <p:sp>
            <p:nvSpPr>
              <p:cNvPr id="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现场安全管理人员的工作考核与激励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现场安全设备与设施管理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考虑企业实际需求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关注设备性价比</a:t>
                </a:r>
                <a:endParaRPr/>
              </a:p>
            </p:txBody>
          </p:sp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选择合适的安全设备</a:t>
                </a:r>
                <a:endParaRPr/>
              </a:p>
            </p:txBody>
          </p:sp>
        </p:grpSp>
        <p:grpSp>
          <p:nvGrpSpPr>
            <p:cNvPr id="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提供设备操作培训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强调设备使用注意事项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确保员工熟练使用设备</a:t>
                </a:r>
                <a:endParaRPr/>
              </a:p>
            </p:txBody>
          </p:sp>
          <p:sp>
            <p:nvSpPr>
              <p:cNvPr id="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设备使用培训</a:t>
                </a:r>
                <a:endParaRPr/>
              </a:p>
            </p:txBody>
          </p:sp>
        </p:grpSp>
        <p:grpSp>
          <p:nvGrpSpPr>
            <p:cNvPr id="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制定维护保养计划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定期检查设备状况   -及时处理设备故障</a:t>
                </a:r>
                <a:endParaRPr/>
              </a:p>
            </p:txBody>
          </p:sp>
          <p:sp>
            <p:nvSpPr>
              <p:cNvPr id="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设备维护保养</a:t>
                </a:r>
                <a:endParaRPr/>
              </a:p>
            </p:txBody>
          </p:sp>
        </p:grpSp>
      </p:grpSp>
      <p:pic>
        <p:nvPicPr>
          <p:cNvPr id="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现场安全设备的选型与使用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https://d.book118.com/777152136003006046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现场安全化管理技巧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2024-09-20T23:09:05.147</cp:lastPrinted>
  <dcterms:created xsi:type="dcterms:W3CDTF">2024-09-20T15:09:05Z</dcterms:created>
  <dcterms:modified xsi:type="dcterms:W3CDTF">2024-09-20T15:09:07Z</dcterms:modified>
</cp:coreProperties>
</file>