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6BA01-ECED-422D-8DFC-F73A4382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98329-61B4-41D3-A04A-E7F4F5876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B4DBE-F489-4CBB-9F3E-94D660A82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CCDE-62EF-4318-AAE0-3E2DAC7A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D22A0-5B36-4F21-A996-C9E300166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2A671-9318-4056-832B-D7D65E1E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3F261-1ADA-40FD-AEC2-937571895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2C802-D131-4FC1-BC2F-88AF6D8C9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06C63-6CA0-4652-83B0-E814A6C4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369C3-7B08-4643-93E3-A19A84A0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0F73-1D0C-40AE-AE8C-B680EB0A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tags" Target="../tags/tag286.xml" /><Relationship Id="rId19" Type="http://schemas.openxmlformats.org/officeDocument/2006/relationships/tags" Target="../tags/tag287.xml" /><Relationship Id="rId2" Type="http://schemas.openxmlformats.org/officeDocument/2006/relationships/tags" Target="../tags/tag270.xml" /><Relationship Id="rId20" Type="http://schemas.openxmlformats.org/officeDocument/2006/relationships/tags" Target="../tags/tag288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2164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尺骨撞击综合征的护理查房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尺骨撞击综合征的相关知识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尺骨撞击综合征的相关知识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尺骨撞击综合征：一种常见的上肢疼痛疾病，主要表现为尺骨撞击肘关节内侧，导致肘关节疼痛和功能障碍。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病因：尺骨撞击综合征的主要原因包括尺骨过度生长、肘关节不稳定、肘关节韧带损伤等。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症状：尺骨撞击综合征的主要症状包括肘关节疼痛、活动受限、关节肿胀等。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诊断：尺骨撞击综合征的诊断主要通过病史、体格检查、影像学检查等方法进行。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分类和分型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慢性尺骨撞击综合征通常由长期重复性活动引起，如打字、弹琴等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根据尺骨撞击综合征的严重程度，可以分为轻度、中度和重度三种类型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尺骨撞击综合征分为急性和慢性两种类型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急性尺骨撞击综合征通常由外伤引起，如摔倒、撞击等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病因和病理生理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病因包括外伤、过度使用、先天性畸形等。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尺骨撞击综合征是指尺骨撞击到桡骨，导致尺骨远端和桡骨近端之间的关节软骨损伤。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病理生理包括关节软骨损伤、关节肿胀、疼痛、活动受限等。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尺骨撞击综合征可能导致尺骨远端和桡骨近端之间的关节软骨损伤，进而导致关节疼痛、活动受限等症状。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尺骨撞击综合征是指尺骨撞击到桡骨，导致尺骨远端疼痛和功能障碍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临床表现包括尺骨远端疼痛、肿胀、活动受限、关节僵硬等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诊断主要通过病史、体格检查、影像学检查（如X线、CT、MRI等）进行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尺骨撞击综合征的治疗包括保守治疗（如药物治疗、理疗、康复训练等）和手术治疗（如尺骨截骨术、桡骨截骨术等）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年龄：35岁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职业：办公室职员</a:t>
            </a:r>
            <a:endParaRPr lang="zh-CN" altLang="en-US"/>
          </a:p>
          <a:p>
            <a:r>
              <a:rPr lang="zh-CN" altLang="en-US"/>
              <a:t>主诉：右肘部疼痛，活动受限</a:t>
            </a:r>
            <a:endParaRPr lang="zh-CN" altLang="en-US"/>
          </a:p>
          <a:p>
            <a:r>
              <a:rPr lang="zh-CN" altLang="en-US"/>
              <a:t>病史：尺骨撞击综合征，病程2年</a:t>
            </a:r>
            <a:endParaRPr lang="zh-CN" altLang="en-US"/>
          </a:p>
          <a:p>
            <a:r>
              <a:rPr lang="zh-CN" altLang="en-US"/>
              <a:t>检查结果：X线片显示尺骨撞击综合征，MRI显示尺骨撞击综合征，关节镜检查显示尺骨撞击综合征</a:t>
            </a:r>
            <a:endParaRPr lang="zh-CN" altLang="en-US"/>
          </a:p>
          <a:p>
            <a:r>
              <a:rPr lang="zh-CN" altLang="en-US"/>
              <a:t>治疗方案：保守治疗，包括药物治疗、物理治疗和康复训练</a:t>
            </a:r>
            <a:endParaRPr lang="zh-CN" altLang="en-US"/>
          </a:p>
          <a:p>
            <a:r>
              <a:rPr lang="zh-CN" altLang="en-US"/>
              <a:t>护理措施：定期复查，调整治疗方案，加强康复训练，注意休息，避免过度劳累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主诉：患者自述的症状和感受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现病史：患者近期的病情发展情况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生活习惯：患者的生活习惯，如饮食、运动等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家族史：患者的家族中有无类似疾病的情况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心理状况：患者的心理状态，如焦虑、抑郁等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生活习惯：如吸烟、饮酒等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既往疾病史：如骨折、关节炎等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心理状况：如焦虑、抑郁等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社会支持：如家庭、朋友等支持情况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体格检查和辅助检查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辅助检查：X线片、CT、MRI等影像学检查，明确尺骨撞击综合征的诊断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体格检查：观察患者尺骨撞击综合征的症状，如疼痛、肿胀、活动受限等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实验室检查：血常规、生化检查等，了解患者全身状况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其他检查：如关节镜检查，明确尺骨撞击综合征的病因和程度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护理措施：药物治疗、物理治疗、康复锻炼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影响：日常生活、工作、睡眠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程度：轻度、中度、重度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持续时间：急性、慢性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原因：尺骨撞击综合征导致的疼痛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部位：肘部、前臂、腕部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https://d.book118.com/777152164125006043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尺骨撞击综合征的护理查房</vt:lpstr>
      <vt:lpstr>目录</vt:lpstr>
      <vt:lpstr>尺骨撞击综合征的相关知识</vt:lpstr>
      <vt:lpstr>疾病定义和概述</vt:lpstr>
      <vt:lpstr>分类和分型</vt:lpstr>
      <vt:lpstr>病因和病理生理</vt:lpstr>
      <vt:lpstr>临床表现和诊断</vt:lpstr>
      <vt:lpstr>病例汇报</vt:lpstr>
      <vt:lpstr>患者基本信息</vt:lpstr>
      <vt:lpstr>主诉和现病史</vt:lpstr>
      <vt:lpstr>既往史和家族史</vt:lpstr>
      <vt:lpstr>体格检查和辅助检查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2024-09-17T14:14:46.970</cp:lastPrinted>
  <dcterms:created xsi:type="dcterms:W3CDTF">2024-09-17T06:14:46Z</dcterms:created>
  <dcterms:modified xsi:type="dcterms:W3CDTF">2024-09-17T06:14:49Z</dcterms:modified>
</cp:coreProperties>
</file>