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A9A94-F203-4918-A456-7CFB49353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931F5-77AA-460F-9218-ED6DBAB30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AF6D1D-EDE1-4BCF-AF6E-3A7DC1A90C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210770-F042-4F2B-922A-F9C6C4149F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E4BE3D-4858-4103-AEFE-38F3C46271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7A12C6-567E-4E44-925F-D45AB2FAF8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936740-0166-4E79-B189-B011E41D18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385E45-4E3E-4935-ADE4-A6A5AD8005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988574-2AB4-4006-BC12-5ADE0BACE7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2290D8-433A-4AD6-ABAA-17AA961C4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6900B4-9A93-477F-BC3D-954493DD0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54101116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对称共焦腔的自再现模课件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对称共焦腔概述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自再现模原理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对称共焦腔中的自再现模特性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对称共焦腔自再现模的实现方法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对称共焦腔自再现模的应用前景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对称共焦腔概述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125" r="301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444" r="3444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对称共焦腔的定义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它是一种重要的光学器件，广泛应用于激光器、光学干涉仪、光谱分析等领域。</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对称共焦腔是一种光学腔，其特点是具有对称的反射镜结构，使得光在腔内往返时能够形成稳定的共振模式。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对称共焦腔由两个对称的反射镜构成，通常采用平面或球面镜。</a:t>
            </a:r>
          </a:p>
        </p:txBody>
      </p:sp>
      <p:pic>
        <p:nvPicPr>
          <p:cNvPr id="5" name="Picture 5"/>
          <p:cNvPicPr>
            <a:picLocks noChangeAspect="1"/>
          </p:cNvPicPr>
          <p:nvPr/>
        </p:nvPicPr>
        <p:blipFill>
          <a:blip r:embed="rId4"/>
          <a:srcRect l="15674" r="15674"/>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光在腔内往返时，在反射镜之间形成多光束干涉，形成稳定的共振模式。</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共振模式决定了腔内光的频率、相位和振幅等特性。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对称共焦腔的结构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92" r="162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对称共焦腔具有较高的品质因子，能够实现较窄的光谱线宽和较高的光束质量。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高品质因子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易于调节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稳定性好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应用广泛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通过调节反射镜之间的距离，可以改变共振模式，实现对光束的灵活调控。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对称共焦腔具有较好的热稳定性和机械稳定性，能够在较宽的温度和机械扰动范围内保持稳定性能。</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由于其独特的性能特点，对称共焦腔在激光器、光学干涉仪、光谱分析等领域得到广泛应用。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对称共焦腔的特点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自再现模原理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23" b="1712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自再现模的定义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自再现模是一种光学模式，其特点是光波在腔内传播时，经过若干次反射后能够完全恢复其初始状态，即光波在腔内形成一种自再现的现象。</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在对称共焦腔中，光波在两个反射镜之间不断反射，当满足一定条件时，光波在腔内传播一定距离后能够实现自再现。</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1867" r="1186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自再现模的实现需要满足一定的几何和物理条件。在对称共焦腔中，两个反射镜必须精确对齐，以保证光波在腔内传播时不会发生偏移或畸变。</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此外，光波在腔内传播的速度也需要被精确控制，以确保光波在腔内传播一定距离后能够完全恢复其初始状态。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自再现模的实现原理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自再现模在光学领域中有广泛的应用，如光学信号处理、光学通信、光学传感等。</a:t>
            </a:r>
          </a:p>
        </p:txBody>
      </p:sp>
      <p:pic>
        <p:nvPicPr>
          <p:cNvPr id="4" name="Picture 4"/>
          <p:cNvPicPr>
            <a:picLocks noChangeAspect="1"/>
          </p:cNvPicPr>
          <p:nvPr/>
        </p:nvPicPr>
        <p:blipFill>
          <a:blip r:embed="rId2"/>
          <a:srcRect l="12451" r="12451"/>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2500" r="125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167" r="161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8188" r="18188"/>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在光学通信中，自再现模可用于实现光信号的再生和放大，提高通信系统的传输质量和距离。</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在光学信号处理中，自再现模可用于实现光波的存储和重放，提高信号处理的效率和精度。</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在光学传感中，自再现模可用于实现高灵敏度和高分辨率的传感测量，广泛应用于生物医学、环境监测等领域。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自再现模的应用场景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对称共焦腔中的自再现模特性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对称共焦腔中的自再现模具有稳定的振幅和相位特性，能够实现光束的准直和聚焦。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称共焦腔中的自再现模是一种特殊的光场分布，其振幅和相位在腔内呈现对称性。这种光场在腔内形成稳定的振荡，并能够实现光束的准直和聚焦。自再现模具有高光束质量和低阈值的特点，因此在激光技术、光学通信等领域具有广泛的应用前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对称共焦腔中自再现模的特性分析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对称共焦腔中的自再现模具有较高的稳定性，能够有效地抑制噪声和外界干扰。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对称共焦腔中的自再现模具有较低的阈值和较好的光束质量，因此具有较强的抗干扰能力。在腔内形成稳定的振荡后，自再现模能够有效地抑制噪声和外界干扰，保持光束的稳定传输。这种稳定性对于提高光学系统的性能和降低对环境的要求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对称共焦腔中自再现模的稳定性分析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https://d.book118.com/777154101116006050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2024-09-23T05:10:23.270</cp:lastPrinted>
  <dcterms:created xsi:type="dcterms:W3CDTF">2024-09-22T21:10:23Z</dcterms:created>
  <dcterms:modified xsi:type="dcterms:W3CDTF">2024-09-22T21:10:25Z</dcterms:modified>
</cp:coreProperties>
</file>