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235F3-2E5D-436C-85A1-03436B7D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9738B-5158-4312-8CEC-0C9BDA9E7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3557E-A1E8-485A-9D78-5222BAD1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0824B-8572-4F10-B256-8DA5A030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AF41A-CBD5-4089-A9FC-8B0F38A2B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1AF45-237C-44B2-8A2B-4759FD812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0EE7B-56E1-4A30-995E-C998343C6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BB858-7793-4199-A4F5-89359AF56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BBD1D-69AE-43F3-8AA1-D7ADA0944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9C927-0C0D-4CBE-8019-F1724DBD7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32FAC-FDF6-4282-94FA-112AFB8D7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55001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护理质控组长总结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313" r="403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护理质控是对护理工作的质量进行评估、监测和改进的过程，旨在提高护理服务的安全性、有效性、及时性和满意度。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通过实施护理质控，确保患者得到高质量的护理服务，降低护理不良事件的发生率，提高护理工作的整体水平。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通过加强护理质控，可以减少护理不良事件的发生，提高患者对护理服务的满意度。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促进医院管理水平的提升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有效的护理质控可以及时发现和纠正护理工作中的问题，降低患者发生并发症和感染的风险。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通过持续的质控监测和改进，可以提高护理人员的专业水平和服务质量。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护理质控是医院管理的重要组成部分，通过加强护理质控可以促进医院整体管理水平的提升。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护理质控应以患者的需求和利益为出发点，关注患者的安全和满意度。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护理质控应基于科学的方法和理论，同时要结合实际情况，注重实用性和可操作性。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科学性与实用性相结合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护理质控不是一次性的活动，而是一个持续的过程，应定期评估、监测和改进护理工作。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在进行护理质控时，应遵循客观公正的原则，确保评估结果的真实性和可靠性。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客观公正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根据护理人员的不同层次和需求，制定个性化的培训计划，包括岗前培训、在岗培训、进修培训等。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建立完善的考核标准，对护理人员的理论知识和实践操作进行定期考核，确保护理人员具备扎实的专业知识和技能。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护理人员培训与考核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根据临床实践和行业标准，制定护理操作规范，明确各项护理操作的流程、注意事项和标准要求。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执行监督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对护理人员的操作过程进行监督和指导，确保各项操作符合规范要求，提高护理质量和安全。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建立护理不良事件报告制度，鼓励护理人员及时上报各类不良事件，确保问题得到及时发现和处理。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对不良事件进行调查和分析，找出问题根源，采取有效措施进行整改，防止类似事件再次发生。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护理不良事件报告与处理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采用问卷调查、访谈等方式，定期对患者进行满意度调查，了解患者对护理工作的评价和意见。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对调查结果进行分析，针对患者反映的问题和不足之处进行改进，提高患者满意度和护理服务质量。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分析改进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护理质控工作成效分析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护理质量指标完成情况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总结词：达标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详细描述：部分护理质量指标未达到预期目标，如病房管理合格率、护理文书书写合格率等，需加强管理和培训。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总结词：不达标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详细描述：根据本季度护理质量指标评估，各项指标均达到预期目标，包括基础护理合格率、危重患者护理合格率、急救物品完好率等。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https://d.book118.com/777155001013006051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2024-09-23T22:30:10.515</cp:lastPrinted>
  <dcterms:created xsi:type="dcterms:W3CDTF">2024-09-23T14:30:10Z</dcterms:created>
  <dcterms:modified xsi:type="dcterms:W3CDTF">2024-09-23T14:30:12Z</dcterms:modified>
</cp:coreProperties>
</file>