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77613-07B7-463B-94F1-22EA82567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1E585-B950-4E2B-896F-B71F6598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2D17A-97AC-4ACA-8040-0519E136E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4F08A-495F-4046-97EE-F051F47C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402C6-F323-46A4-A045-74408188E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D4FF8-2348-4411-AC5F-105B0CF5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076EA-12D3-4B10-B5AA-13B451D0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C6CFE-CF02-48CE-9755-98C2F560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BF859-374F-40BF-BAC0-D04C52F7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4067D-6BFD-4FD0-B3B9-C7C1F49D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3E68-9453-4C4C-8B77-37D74B7AB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6016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战略思维的员工激励与领导力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战略思维与员工激励概述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基于战略思维制定员工激励策略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领导力在员工激励中实践应用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评估员工激励效果及持续改进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案例分析：成功企业如何运用战略思维和领导力进行员工激励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未来趋势预测与挑战应对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战略思维与员工激励概述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指从全局、长远和根本的角度来思考和解决问题，强调对整体和未来的把握，以及对关键因素的洞察和判断。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战略思维有助于企业制定正确的发展战略，明确目标和方向，优化资源配置，提升竞争优势。同时，也有助于员工理解企业战略，提高工作主动性和创造性。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2" r="239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通过一系列措施激发员工的工作积极性和创造力，提高员工满意度和忠诚度，促进个人和组织目标的共同实现。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员工激励有助于提升员工的工作绩效，增强团队凝聚力和向心力，推动企业持续发展和创新。同时，也有助于员工实现自我价值，获得成就感和满足感。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指领导者通过自身影响力、感召力和带动力，引导和带领团队成员实现共同目标的能力。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在员工激励中作用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员工激励中发挥着至关重要的作用。优秀的领导者能够激发员工的内在动力，引导员工树立正确的价值观和职业目标，营造积极向上的工作氛围。同时，领导者还能够通过制定合理的激励政策，满足员工的不同需求，提高员工的满意度和忠诚度。此外，领导者还能够通过自身的榜样作用，影响和带动团队成员积极工作、不断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领导力在员工激励中作用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基于战略思维制定员工激励策略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分析企业战略目标及需求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明确企业长期和短期目标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了解企业在市场中的定位、竞争优势以及增长计划，从而确定员工激励策略需要支持的目标。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识别关键成功因素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分析实现企业目标所需的关键能力和资源，以便将激励策略与这些要素紧密结合。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通过调查、访谈等方式了解员工的期望和需求，确保激励策略能够满足员工的合理诉求。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包括基本薪酬、奖金、股票期权等，旨在激发员工的积极性和创造力。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46" r="220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提供晋升机会、培训和发展机会、认可和赞誉等，以满足员工职业成长和自我实现的需求。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通过团队建设活动、团队目标设定和奖励等方式，增强团队凝聚力和协作精神。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设计针对性激励方案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确保激励方案符合国家或地区的劳动法规和政策，避免潜在的法律风险。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遵守劳动法规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合理规划激励方案的税收影响，确保员工获得的实际收益最大化。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考虑税收因素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445" r="644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确保激励方案的透明度和公平性，避免出现内部不公和员工不满的情况。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保持透明和公平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确保方案符合法规政策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领导力在员工激励中实践应用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领导者通过自身行为展示企业价值观和战略思维，成为员工学习和效仿的榜样。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领导者以身作则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领导者积极践行企业文化，将企业战略思维融入日常工作中，激发员工的认同感和归属感。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践行企业文化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领导者通过分享成功案例和经验，帮助员工理解企业战略思维的重要性和实践意义。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展示成功案例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树立榜样，发挥示范作用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领导者与员工沟通时明确目标，确保信息传递准确、及时，提高沟通效率。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建立开放沟通氛围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领导者倾听员工意见，关注员工需求，营造开放、包容的沟通氛围。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领导者运用有效的沟通技巧，如倾听、表达、反馈等，提升沟通效果，增强团队凝聚力。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沟通技巧，提升团队凝聚力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https://d.book118.com/777156016050006034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2024-09-08T04:35:23.018</cp:lastPrinted>
  <dcterms:created xsi:type="dcterms:W3CDTF">2024-09-07T20:35:23Z</dcterms:created>
  <dcterms:modified xsi:type="dcterms:W3CDTF">2024-09-07T20:35:25Z</dcterms:modified>
</cp:coreProperties>
</file>