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C6797-326D-41C1-B5CE-5755660DA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34ADA-2354-426B-921E-D26C040C4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12365-E63A-40A5-A96E-C23DB491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1C420-0EBE-40A9-9EAA-2315F7C17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94A62-AE17-435F-AA5B-78123F440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D4AFC-6BE1-4BC9-844F-2880BEBEE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4212EF-6377-4A09-A740-BF5F9B5B3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4B753-49A4-466B-9703-99AC0C284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866CC-D927-4F78-9C8F-C42992A9E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85721-112E-4A62-BA93-743643C50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AB382-7F76-4247-B114-0D20BB39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6005404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知识产权质押融资工作动态报告\n## 1.知识产权质押融资概述及其重要性\n### 1.1知识产权质押融资的定义与特点\n### 1.2知识产权质押融资的重要性及优势\n### 1.3知识产权质押融资的市场需求与潜力\n## 2.知识产权质押融资政策环境分析\n### 2.1国家知识产权质押融资政策概述\n### 2.2地方政府知识产权质押融资政策分析\n### 2.3政策对知识产权质押融资的影响及作用\n## 3.知识产权质押融资实践案例分析\n### 3.1国内外知识产权质押融资成功案例\n### 3.2案例中知识产权质押融资的关键要素\n### 3.3案例对知识产权质押融资的启示与借鉴\n## 4.知识产权质押融资的风险与挑战\n### 4.1知识产权质押融资的风险识别与评估\n### 4.2风险防控措施与建议\n### 4.3应对挑战的策略与措施\n## 5.知识产权质押融资的未来发展趋势\n### 5.1知识产权质押融资的市场前景\n### 5.2知识产权质押融资业务创新方向\n### 5.3推动知识产权质押融资发展的政策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700"/>
              <a:t>知识产权质押融资工作动态报告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可编辑 DOCS 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可编辑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知识产权质押融资概述及其重要性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知识产权质押融资是一种融资方式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作为质押物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为企业或个人提供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资金支持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知识产权质押融资的特点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风险较低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：知识产权具有较高的价值稳定性，降低了融资风险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期限灵活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：融资期限可以根据企业需求进行调整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融资效率较高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：相较于传统贷款，知识产权质押融资手续更加简便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知识产权质押融资的定义与特点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知识产权质押融资的重要性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缓解企业融资难问题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：为企业提供新的融资渠道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：有助于企业加大研发投入，提升产品竞争力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促进知识产权保护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：激励企业重视知识产权保护，提高知识产权质量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知识产权质押融资的优势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拓宽融资渠道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：企业可以利用知识产权进行融资，降低融资难度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降低融资成本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：相较于传统贷款，知识产权质押融资利率较低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提高融资效率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：知识产权质押融资手续简便，融资效率较高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知识产权质押融资的重要性及优势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科技创新型企业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：这类企业研发投入较大，对知识产权质押融资需求较高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知识产权密集型产业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：如医药、电子信息等产业，企业对知识产权质押融资需求较大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市场潜力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知识产权数量持续增长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：随着知识产权保护意识的提高，知识产权数量持续增长，为知识产权质押融资提供了丰富的资源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政策支持力度加大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：国家及地方政府加大对知识产权质押融资的政策支持力度，有利于推动市场发展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知识产权质押融资的市场需求与潜力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知识产权质押融资政策环境分析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国家知识产权质押融资政策概述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：国家出台一系列政策，鼓励和支持知识产权质押融资发展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政策引导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：引导金融机构加大对知识产权质押融资的支持力度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国家政策的影响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提高知识产权质押融资的社会认知度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：国家政策宣传提高了知识产权质押融资的社会认知度，有利于市场发展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为企业提供资金支持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：国家政策鼓励金融机构开展知识产权质押融资业务，为企业提供资金支持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地方政府政策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：地方政府出台一系列政策，扶持知识产权质押融资发展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：引导金融机构加大对知识产权质押融资的支持力度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地方政府政策的影响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提高知识产权质押融资的地方影响力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：地方政府政策宣传提高了知识产权质押融资的地方影响力，有利于市场发展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为企业提供资金支持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：地方政府政策鼓励金融机构开展知识产权质押融资业务，为企业提供资金支持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地方政府知识产权质押融资政策分析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政策对知识产权质押融资的影响及作用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政策对知识产权质押融资的影响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提高知识产权质押融资的社会认知度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：政策宣传提高了知识产权质押融资的社会认知度，有利于市场发展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为企业提供资金支持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：政策鼓励金融机构开展知识产权质押融资业务，为企业提供资金支持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政策对知识产权质押融资的作用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引导市场发展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：政策引导金融机构加大对知识产权质押融资的支持力度，推动市场发展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促进知识产权保护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：政策鼓励企业重视知识产权保护，提高知识产权质量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知识产权质押融资实践案例分析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国内外知识产权质押融资成功案例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国内成功案例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北京知识产权质押融资案例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：北京某企业通过知识产权质押融资获得资金支持，成功研发新产品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上海知识产权质押融资案例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：上海某企业通过知识产权质押融资获得资金支持，扩大生产规模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国外成功案例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美国知识产权质押融资案例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：美国某企业通过知识产权质押融资获得资金支持，研发新技术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日本知识产权质押融资案例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：日本某企业通过知识产权质押融资获得资金支持，拓展市场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https://d.book118.com/777160054045006044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知识产权质押融资工作动态报告</vt:lpstr>
      <vt:lpstr>知识产权质押融资概述及其重要性</vt:lpstr>
      <vt:lpstr>PowerPoint Presentation</vt:lpstr>
      <vt:lpstr>PowerPoint Presentation</vt:lpstr>
      <vt:lpstr>PowerPoint Presentation</vt:lpstr>
      <vt:lpstr>知识产权质押融资政策环境分析</vt:lpstr>
      <vt:lpstr>PowerPoint Presentation</vt:lpstr>
      <vt:lpstr>PowerPoint Presentation</vt:lpstr>
      <vt:lpstr>PowerPoint Presentation</vt:lpstr>
      <vt:lpstr>知识产权质押融资实践案例分析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2024-09-18T14:27:10.653</cp:lastPrinted>
  <dcterms:created xsi:type="dcterms:W3CDTF">2024-09-18T06:27:10Z</dcterms:created>
  <dcterms:modified xsi:type="dcterms:W3CDTF">2024-09-18T06:27:12Z</dcterms:modified>
</cp:coreProperties>
</file>