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FC268-03D6-4A1A-8FFB-51DCEE2A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2BC33-D1EA-44C2-9CAD-38D956D0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99182-8DA0-484F-89DF-299031CA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0017A-3807-4789-8C4B-F9034423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DBC68-3DE3-4F41-8BB0-D1A8AEFD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A4E7F-AD52-492D-9295-08889ECB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3212E-2CC8-46E5-ADC5-96CF6CA8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B734E-BE8E-4174-86FF-99C7569D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B267B-DFD4-4E88-B9EF-C42D59BB7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DB9FD-3714-4622-9A00-6E971C38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9CAF0-0072-4768-A421-665BC4640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0151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急腹症概述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外科急腹症的并发症预防与处理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急腹症概述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急腹症是指腹腔内、盆腔和腹膜后组织和脏器发生了急剧的病理变化，从而产生以腹部为主要症状和体征，同时伴有全身反应的临床综合征。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急腹症可以根据其病因分为感染性急腹症、炎症性急腹症、出血性急腹症、梗阻性急腹症、损伤性急腹症等。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1" r="31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急腹症的症状主要包括腹痛、恶心、呕吐、腹胀、腹泻、发热等。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急腹症的体征主要包括腹部压痛、反跳痛、腹肌紧张等，部分患者可能出现肠鸣音减弱或消失。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急腹症的病因多样，常见的包括急性阑尾炎、急性胆囊炎、急性胰腺炎、肠梗阻等。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急腹症发生时，腹腔内的组织和脏器受到压迫或刺激，导致炎症反应和疼痛。同时，急腹症可能导致水电解质紊乱、酸碱平衡失调等全身反应。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急腹症的病因与病理生理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外科急腹症的护理评估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详细询问患者腹痛的起始时间、部位、性质、程度、伴随症状以及既往病史等。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观察患者的生命体征，腹部有无压痛、反跳痛、腹肌紧张等体征，以及肠鸣音的变化。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进行血常规、尿常规、血生化等检查，了解患者全身状况及有无感染、水电解质紊乱等情况。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通过腹部X线片、B超、CT等检查手段，了解腹部脏器病变的部位和程度。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护理诊断与护理评估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根据患者的病史、体查和辅助检查结果，判断患者是否存在疼痛、体液不足、感染等护理问题。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评估患者的疼痛程度、营养状况、心理状态等，为制定护理计划提供依据。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外科急腹症的护理措施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对患者的疼痛程度进行评估，记录疼痛的性质、部位、持续时间等。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根据疼痛评估结果，采取适当的疼痛缓解措施，如药物治疗、物理治疗等。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向患者及家属介绍疼痛的缓解方法，提高患者对疼痛的认识和自我管理能力。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https://d.book118.com/777160151023006033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2024-09-06T08:14:42.729</cp:lastPrinted>
  <dcterms:created xsi:type="dcterms:W3CDTF">2024-09-06T00:14:42Z</dcterms:created>
  <dcterms:modified xsi:type="dcterms:W3CDTF">2024-09-06T00:14:44Z</dcterms:modified>
</cp:coreProperties>
</file>