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F4132-7DEF-4B73-9E0E-14750CD4E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E4E17-BEB3-4063-9E46-A01F4CB3E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E1497-8D26-4283-AE9B-522CF2960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59610C-38A6-48F0-BE16-3FE6F5163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92A6A7-8581-44B0-8C95-C22938BEA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20DD61-2B33-4F73-A00C-0612DC5E7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A72D34-F072-49BE-B681-0337E886E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B37AA6-09E7-4339-90C2-B92483CA3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630D59-2C3B-40CF-A2C9-7ECEFF21E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2123D-3564-40CA-AB74-435747F07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F1540-DBA2-458C-B593-66D30392E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601631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ICU早期康复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ICU早期康复概述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ICU患者特点及康复需求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ICU早期康复策略与方法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ICU早期康复实施流程与团队协作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ICU早期康复效果评价及指标体系构建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ICU早期康复挑战与未来发展趋势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ICU早期康复概述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48" b="1714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随着医疗技术的进步，ICU患者的存活率不断提高，但长期卧床、制动等因素导致患者身体功能下降，出现ICU获得性衰弱等问题，严重影响患者的预后和生活质量。因此，ICU早期康复越来越受到重视。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ICU早期康复是指在患者入住ICU期间，通过多学科协作，实施一系列早期、积极、全面的康复措施，旨在促进患者功能恢复，减少并发症，提高生活质量。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67" r="2066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ICU早期康复通过早期活动、物理治疗等措施，有助于改善患者的肌肉力量、关节活动度和心肺功能，促进身体功能的恢复。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促进患者功能恢复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长期卧床和制动容易导致肺部感染、深静脉血栓等并发症的发生。ICU早期康复通过定期翻身、拍背、肢体活动等措施，有助于减少并发症的发生。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ICU早期康复不仅关注患者的身体功能恢复，还注重患者的心理和社会功能的恢复。通过心理干预、社会支持等措施，有助于提高患者的生活质量和幸福感。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国外对ICU早期康复的研究起步较早，已经形成了较为完善的理论体系和实践指南。多项研究表明，ICU早期康复能够显著改善患者的身体功能和预后，减少并发症的发生。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对ICU早期康复的研究相对较晚，但近年来越来越受到重视。一些大型医院已经开始实施ICU早期康复计划，并取得了一定的成果。然而，目前国内ICU早期康复的实施仍面临诸多挑战，如医护人员认识不足、资源配备不足等问题。未来需要进一步加强宣传和培训，提高医护人员对ICU早期康复的认识和重视程度，同时加大资源投入和政策支持，推动ICU早期康复的普及和实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ICU患者特点及康复需求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病情危重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多系统受累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患者往往存在多系统功能障碍，如呼吸系统、循环系统、神经系统等。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由于病情需要，患者长时间卧床，容易导致肌肉萎缩、关节僵硬等并发症。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ICU患者通常病情严重，需要密切监测和高级生命支持。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ICU环境特殊，患者容易产生焦虑、恐惧等心理问题。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ICU患者类型与特点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9558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3506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623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身体功能评估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对患者进行身体功能评估，了解肌肉力量、关节活动度、平衡能力等状况。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日常生活能力评估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评估患者的日常生活能力，如进食、穿衣、洗澡等。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认知功能评估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了解患者的认知功能，包括记忆力、注意力、语言能力等。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心理状况评估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评估患者的心理状况，如焦虑、抑郁等情绪问题。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4" name="Freeform 14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19" name="Freeform 19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3" name="Freeform 23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8974532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康复需求评估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病情稳定后尽早介入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一旦患者病情稳定，应尽早开始康复介入，以避免长期卧床带来的并发症。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与医疗团队紧密合作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康复团队应与医疗团队紧密合作，根据患者病情制定个性化的康复计划。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循序渐进的康复过程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康复过程应遵循循序渐进的原则，从简单的床上运动开始，逐步过渡到坐起、站立、行走等复杂运动。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关注患者心理状况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在康复过程中，应关注患者的心理状况，及时进行心理疏导和支持。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早期康复介入时机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ICU早期康复策略与方法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644" b="2064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深呼吸练习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指导患者进行深呼吸，以增加肺活量和提高呼吸肌力量。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咳嗽和排痰训练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教授患者有效的咳嗽和排痰方法，以保持呼吸道通畅。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设计针对性的呼吸操，帮助患者改善呼吸功能和提高生活质量。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呼吸功能训练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9768" b="29768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床上运动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指导患者在床上进行四肢活动，以预防肌肉萎缩和关节僵硬。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坐位平衡训练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协助患者逐渐从卧位转为坐位，提高平衡能力。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步行训练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根据患者的恢复情况，逐步进行步行训练，促进运动功能的恢复。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运动功能训练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https://d.book118.com/777160163102006043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2024-09-17T07:54:50.343</cp:lastPrinted>
  <dcterms:created xsi:type="dcterms:W3CDTF">2024-09-16T23:54:50Z</dcterms:created>
  <dcterms:modified xsi:type="dcterms:W3CDTF">2024-09-16T23:54:52Z</dcterms:modified>
</cp:coreProperties>
</file>