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EB0574E-0F30-4588-AE3A-A4E26EE93C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6459FC-1F21-4AF1-8A64-1A40CDABF5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28B0E0-99B2-4CCD-B5F5-E11A039C10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D4239A1-A120-4A7F-8C9B-8C3778C205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B563D8-D2F5-4146-948D-7F90F1D110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EC4EFE-3F30-4B12-B1D9-A56B74E246E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4E68C0-FCF5-42F6-9477-35AAF262F3A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95AFFB-731C-4BFF-8A61-6BCBADA485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E615E40-03C6-4391-A69A-8809E86897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26E3E5-DCF7-44AB-88E8-0E1E3C7964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A78969-19BB-430A-98F9-057CB3295A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716312514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第三部分中央预算内投资补助和贴息项目管理办法解读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中央预算内投资补助和贴息项目管理办法概述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投资补助项目管理</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贴息项目管理</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项目实施与监管</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项目验收与评估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违规处理与法律责任</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499" r="3149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8357" r="2835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652" r="3165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中央预算内投资补助和贴息项目是国家为了促进经济社会发展、引导社会投资方向、优化资源配置而实施的重要政策工具。</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推动经济社会发展</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为了规范中央预算内投资补助和贴息项目的管理，提高资金使用效益，制定本办法。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加强项目管理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本办法适用于中央预算内投资补助和贴息项目的申报、评审、实施、监管等全过程。</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中央预算内投资补助和贴息项目的实施主体包括各级政府、企业、事业单位等。同时，鼓励社会资本参与，激发社会投资活力。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适用范围和对象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适用对象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适用范围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中央预算内投资补助和贴息项目管理办法概述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中央预算内投资补助和贴息项目是指由中央财政预算安排，用于支持重点领域和薄弱环节建设，促进经济社会持续健康发展的投资项目。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中央预算内投资补助和贴息项目可分为中央本级项目和地方项目。中央本级项目是指中央各部门及其所属单位实施的项目；地方项目是指由地方政府或其所属单位实施的项目。</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管理部门及职责</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管理部门</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中央预算内投资补助和贴息项目的管理部门为国家发展和改革委员会（以下简称“国家发改委”）。</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职责</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国家发改委负责研究制定中央预算内投资补助和贴息项目的政策、规划和年度计划，组织项目评审、下达投资计划和资金拨付，对项目实施情况进行监督和检查。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项目申报</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项目单位应按照国家发改委发布的项目申报指南要求，编制项目建议书或可行性研究报告，并报送至相应的省级发展改革委或行业主管部门进行初审。</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项目审批</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经过初审合格的项目，由省级发展改革委或行业主管部门报送至国家发改委进行评审。国家发改委组织专家对项目进行评审，并根据评审结果下达投资计划和资金拨付文件。</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项目实施与监管</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项目单位应严格按照批准的建设内容和投资计划组织实施项目，确保项目按时建成并发挥效益。同时，国家发改委及地方各级发展改革委将对项目实施情况进行监督和检查，确保项目资金安全有效使用。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项目申报与审批流程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投资补助项目管理</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投资补助项目申请条件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符合中央预算内投资方向</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申请投资补助的项目必须符合国家产业政策、行业发展规划和中央预算内投资方向，确保项目具有合理性和可行性。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具备必要的前期工作基础</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项目应已完成可行性研究报告、初步设计等前期工作，并取得相应的批准文件。</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落实项目资本金</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项目单位应已落实不低于国家规定的项目资本金比例，确保项目具备足够的自筹资金。</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技术创新性</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项目所采用的技术应具有先进性和创新性，能够提高生产效率、降低成本或改善产品质量。</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社会效益</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项目应能够产生积极的社会效益，如促进就业、改善民生、保护环境等。</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财务可行性</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项目应具有合理的投资回报和偿债能力，以及良好的市场前景和经济效益。</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项目重要性</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评审中将考虑项目对国民经济和社会发展、行业进步、区域发展等方面的影响和作用。</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投资补助项目评审标准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投资补助资金必须专款专用，用于项目的建设投资和设备购置等直接相关支出，不得挪作他用。</a:t>
            </a:r>
          </a:p>
        </p:txBody>
      </p:sp>
      <p:pic>
        <p:nvPicPr>
          <p:cNvPr id="6" name="Picture 6"/>
          <p:cNvPicPr>
            <a:picLocks noChangeAspect="1"/>
          </p:cNvPicPr>
          <p:nvPr/>
        </p:nvPicPr>
        <p:blipFill>
          <a:blip r:embed="rId2"/>
          <a:srcRect l="16688" r="1668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专款专用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相关部门将加强对投资补助资金的监管力度，确保资金安全有效使用。对于违规使用资金的行为，将依法追究责任。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严格监管</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投资补助资金的使用情况将定期向社会公开，接受公众监督。同时，相关部门将建立投诉举报机制，及时处理有关问题。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信息公开</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投资补助资金使用与监管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贴息项目管理</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符合国家政策导向</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申请项目需符合国家产业政策、区域发展政策等相关政策导向。</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具备可行性研究报告</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项目单位需提交完整的可行性研究报告，包括市场分析、技术方案、经济效益评估等内容。</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良好的信用记录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项目单位需具备较好的信用记录，无严重违法违规行为。</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贴息项目申请条件</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https://d.book118.com/777163125142006042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2024-09-16T05:50:58.369</cp:lastPrinted>
  <dcterms:created xsi:type="dcterms:W3CDTF">2024-09-15T21:50:58Z</dcterms:created>
  <dcterms:modified xsi:type="dcterms:W3CDTF">2024-09-15T21:51:00Z</dcterms:modified>
</cp:coreProperties>
</file>