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DB73C4-A441-4461-BCBB-EAE24A2E3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14F4DD-B141-4696-9171-947EF3DB3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D8D8E1-72CC-49BE-9212-8B302231F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0FCE60-60E1-4464-8730-7B0B7FB05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FA4484-7555-4C59-8E3A-A2A7D266D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3DB2A9-CD4F-446B-88C3-E04D27412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15FD99-FD3F-47DD-B7F7-948FB38D4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6E2E57-0759-457F-86A1-F82293154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430103-17F2-44DD-9616-E1800A6AA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0178C5-C4EA-4DE4-A48F-02773553F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36FEFC-7204-4E2A-9CDE-ED53B51A4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16403202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供电所优质服务工作总结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供电所服务工作概况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优质服务举措与成效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应对市场竞争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推动行业进步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随着社会经济的发展和电力体制改革的深入，供电所作为电力行业的重要窗口，其服务质量直接关系到电力企业的形象和用户的满意度。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在电力市场逐步开放和竞争日益激烈的背景下，优质服务成为供电所赢得市场份额和用户信赖的关键。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通过总结供电所优质服务工作，可以促进行业内部经验交流和共享，推动整个电力行业服务水平的提升。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服务内容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服务质量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服务创新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本次总结将涵盖供电所在客户服务、故障报修、投诉处理等方面的服务内容。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将重点分析供电所在服务响应速度、服务态度和技能、服务效果等方面的表现。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将展望供电所在未来提升服务质量、完善服务体系、推动行业进步等方面的计划和措施。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将介绍供电所在服务流程优化、服务手段更新、服务模式创新等方面的探索和尝试。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供电所服务工作概况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提供安全、稳定的电力供应，处理电力故障，开展用电安全宣传等。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居民用户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保障生产用电需求，提供定制化电力解决方案，协助企业节能减排等。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企业用户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708" b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配合政府基础设施建设，提供公共照明、交通信号灯等电力服务。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政府机构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服务对象及需求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电力供应服务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故障报修服务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用电安全服务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服务内容及标准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确保电网安全稳定运行，提供24小时不间断电力供应，满足用户用电需求。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设立24小时故障报修电话，快速响应并处理用户电力故障问题。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定期开展用电安全检查，提供用电安全咨询，确保用户安全用电。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针对企业用户特殊需求，提供个性化、专业化的电力解决方案。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725218" y="1220712"/>
            <a:ext cx="2628900" cy="620485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96318" y="1841197"/>
            <a:ext cx="2628900" cy="620485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67418" y="2461682"/>
            <a:ext cx="2628900" cy="6204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38518" y="3082167"/>
            <a:ext cx="2628900" cy="6204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838518" y="3168572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人员构成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467418" y="2548087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培训与考核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96318" y="1927602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725218" y="1307117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客户服务理念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服务团队建设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31984" y="3702652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建立由电力工程师、技术员、客服人员等组成的专业服务团队。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3560884" y="3082167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定期开展业务技能培训，提高团队服务水平；实施绩效考核，激励员工提升服务质量。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89784" y="2461682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强化团队成员间的沟通与协作，形成高效、有序的工作氛围。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818684" y="1841197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树立“以客户为中心”的服务理念，关注客户需求，提升客户满意度。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优质服务举措与成效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开展“阳光业扩”服务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公开业扩报装流程、收费标准等信息，实现办电透明化，保障客户知情权。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树立“客户至上”的服务理念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始终将客户的需求放在首位，提供个性化、差异化的服务，满足客户的多样化需求。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推行“互联网+”服务模式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利用互联网、大数据等先进技术，实现线上办电、智能缴费、远程报修等便捷服务，提高客户体验。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创新服务理念和模式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简化办电手续，缩短业务流程，提高服务效率。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优化服务流程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加强服务监督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提高员工素质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建立服务质量监督机制，对服务过程进行实时监控和评估，确保服务质量。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加强员工培训和技能提升，提高员工服务意识和专业水平。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提升服务效率和质量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794" b="37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构建和谐供用电关系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加强与客户的沟通联系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定期走访客户，了解客户用电需求和意见建议，及时解决客户问题。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开展用电安全宣传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向客户普及安全用电知识，提高客户安全用电意识。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推广节能降耗技术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引导客户采用先进的节能技术和设备，降低用电成本，提高能源利用效率。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https://d.book118.com/777164032021006035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2024-09-09T10:08:15.039</cp:lastPrinted>
  <dcterms:created xsi:type="dcterms:W3CDTF">2024-09-09T02:08:15Z</dcterms:created>
  <dcterms:modified xsi:type="dcterms:W3CDTF">2024-09-09T02:08:17Z</dcterms:modified>
</cp:coreProperties>
</file>