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1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A655A-3ADA-4A5D-ACAF-E0ECCE71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D3B09-2F1E-4B65-AFA0-57CBFB300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C15FE-549E-4B48-B77F-0E2275B3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35FA8-C23B-47E0-8624-2697C201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499D8-DBBF-48A9-BF9A-2F43E8AEC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F235B-24B2-403B-B8E0-D011CACC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C8630D-BFC4-439A-92AC-7A4F4367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0BC4A-3782-4633-B503-C28AC067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356F6-9DDB-47C9-AFF6-5F2C4A23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758BF-3020-4B10-8FB8-594583D8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A4B20-DE86-4A39-874C-2BD1A444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64152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无机化学课件16-d区元素(一)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16-d区元素的定义和特点</a:t>
            </a: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16-d区元素的电子排布和性质</a:t>
            </a: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16-d区元素在化学反应中的作用</a:t>
            </a: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16-d区元素的重要化合物和反应</a:t>
            </a: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16-d区元素的应用和前景</a:t>
            </a: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16-d区元素的定义和特点</a:t>
            </a:r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16-d区元素的定义</a:t>
            </a:r>
          </a:p>
        </p:txBody>
      </p:sp>
      <p:sp>
        <p:nvSpPr>
          <p:cNvPr id="104931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定义：16-d区元素是指原子序数在36-53之间的一组过渡金属元素</a:t>
            </a:r>
          </a:p>
        </p:txBody>
      </p:sp>
      <p:sp>
        <p:nvSpPr>
          <p:cNvPr id="104931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特点：这些元素具有相似的电子构型和化学性质，在化学反应中表现出一定的规律性</a:t>
            </a:r>
          </a:p>
        </p:txBody>
      </p:sp>
      <p:sp>
        <p:nvSpPr>
          <p:cNvPr id="104932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分类：根据原子序数和电子构型，16-d区元素可以分为多个子区，如40-42区、44-46区等</a:t>
            </a:r>
          </a:p>
        </p:txBody>
      </p:sp>
      <p:sp>
        <p:nvSpPr>
          <p:cNvPr id="104932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重要性：16-d区元素在化学、材料科学、能源科学等领域中具有广泛的应用价值</a:t>
            </a:r>
          </a:p>
        </p:txBody>
      </p:sp>
      <p:sp>
        <p:nvSpPr>
          <p:cNvPr id="104933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16-d区元素的特点</a:t>
            </a:r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原子序数范围：100-118</a:t>
            </a: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电子构型：具有稀有气体的电子构型</a:t>
            </a: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化学性质：具有金属和非金属性质</a:t>
            </a: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化合物类型：主要为金属间化合物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16-d区元素的电子排布和性质</a:t>
            </a:r>
          </a:p>
        </p:txBody>
      </p:sp>
      <p:sp>
        <p:nvSpPr>
          <p:cNvPr id="10494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16-d区元素的电子排布</a:t>
            </a:r>
          </a:p>
        </p:txBody>
      </p:sp>
      <p:sp>
        <p:nvSpPr>
          <p:cNvPr id="10495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电子排布特点：具有相同的电子排布结构，即1s22s22p63s23p63d104s24p1</a:t>
            </a:r>
          </a:p>
        </p:txBody>
      </p:sp>
      <p:sp>
        <p:nvSpPr>
          <p:cNvPr id="10495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电子排布规律：遵循洪特规则和泡利原理，即能量最低原理、洪特规则和不相容原理</a:t>
            </a:r>
          </a:p>
        </p:txBody>
      </p:sp>
      <p:sp>
        <p:nvSpPr>
          <p:cNvPr id="10495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电子排布图：表示原子核外电子排布的图象，由点线组成，点表示电子在各能级上出现的概率，线表示电子在能级之间跃迁的可能性</a:t>
            </a:r>
          </a:p>
        </p:txBody>
      </p:sp>
      <p:sp>
        <p:nvSpPr>
          <p:cNvPr id="104955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电子排布规律的应用：可以预测元素的性质和化学反应行为，为无机化学的学习和研究提供基础理论支持</a:t>
            </a:r>
          </a:p>
        </p:txBody>
      </p:sp>
      <p:sp>
        <p:nvSpPr>
          <p:cNvPr id="10495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16-d区元素的性质</a:t>
            </a:r>
          </a:p>
        </p:txBody>
      </p:sp>
      <p:sp>
        <p:nvSpPr>
          <p:cNvPr id="10495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物理性质：具有较高的熔点和沸点</a:t>
            </a:r>
          </a:p>
        </p:txBody>
      </p:sp>
      <p:sp>
        <p:nvSpPr>
          <p:cNvPr id="10496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电子排布：具有相同的价电子构型</a:t>
            </a:r>
          </a:p>
        </p:txBody>
      </p:sp>
      <p:sp>
        <p:nvSpPr>
          <p:cNvPr id="10496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化学性质：表现出一定的金属性</a:t>
            </a:r>
          </a:p>
        </p:txBody>
      </p:sp>
      <p:sp>
        <p:nvSpPr>
          <p:cNvPr id="10496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应用：在材料科学、能源等领域具有广泛的应用前景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16-d区元素在化学反应中的作用</a:t>
            </a:r>
          </a:p>
        </p:txBody>
      </p:sp>
      <p:sp>
        <p:nvSpPr>
          <p:cNvPr id="10496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https://d.book118.com/777164152152006024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无机化学课件16-d区元素(一)</vt:lpstr>
      <vt:lpstr>目录</vt:lpstr>
      <vt:lpstr>单击此处添加章节标题</vt:lpstr>
      <vt:lpstr>16-d区元素的定义和特点</vt:lpstr>
      <vt:lpstr>16-d区元素的定义</vt:lpstr>
      <vt:lpstr>16-d区元素的特点</vt:lpstr>
      <vt:lpstr>16-d区元素的电子排布和性质</vt:lpstr>
      <vt:lpstr>16-d区元素的电子排布</vt:lpstr>
      <vt:lpstr>16-d区元素的性质</vt:lpstr>
      <vt:lpstr>16-d区元素在化学反应中的作用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2024-08-29T02:31:36.433</cp:lastPrinted>
  <dcterms:created xsi:type="dcterms:W3CDTF">2024-08-28T18:31:36Z</dcterms:created>
  <dcterms:modified xsi:type="dcterms:W3CDTF">2024-08-28T18:31:38Z</dcterms:modified>
</cp:coreProperties>
</file>