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C54C7A-93EC-4AE9-A529-776F398F4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F5D93A-F318-447E-9EBC-C1DAD0B9BC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0BC969-4F43-4E15-AC89-390C5D6F8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C42982-F93E-4F3A-A6F7-813469384F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F91926-BDB7-4211-B529-46965A577C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975009-23F3-4B8A-B4DD-B16511C7BF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BD836C-2685-453D-8222-4190C19DDB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D5A889-1E6A-4C78-A763-87FE3B3D35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675F46-313A-4EB9-8527-77DAD24FA9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10BE20-334E-4D13-B741-E2395EA05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B1FB68-7D0F-4799-9F53-74FDD50ACB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6501004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社交媒体数据分析</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社交媒体数据分析概述
 数据采集与清洗技术
 用户行为分析方法
 内容分析策略
 网络结构与社交分析
 趋势与主题模型
 数据隐私与安全考虑
 结论与未来展望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社交媒体数据分析概述</a:t>
            </a:r>
          </a:p>
        </p:txBody>
      </p:sp>
      <p:sp>
        <p:nvSpPr>
          <p:cNvPr id="3" name="Subtitle 2"/>
          <p:cNvSpPr>
            <a:spLocks noGrp="1"/>
          </p:cNvSpPr>
          <p:nvPr>
            <p:ph type="subTitle" idx="1"/>
          </p:nvPr>
        </p:nvSpPr>
        <p:spPr/>
        <p:txBody>
          <a:bodyPr/>
          <a:lstStyle/>
          <a:p>
            <a:r>
              <a:t>社交媒体数据分析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社交媒体数据分析概述</a:t>
            </a:r>
          </a:p>
        </p:txBody>
      </p:sp>
      <p:sp>
        <p:nvSpPr>
          <p:cNvPr id="3" name="Content Placeholder 2"/>
          <p:cNvSpPr>
            <a:spLocks noGrp="1"/>
          </p:cNvSpPr>
          <p:nvPr>
            <p:ph sz="half" idx="2"/>
          </p:nvPr>
        </p:nvSpPr>
        <p:spPr/>
        <p:txBody>
          <a:bodyPr/>
          <a:lstStyle/>
          <a:p>
            <a:r>
              <a:t>1.社交媒体数据分析是指通过挖掘和分析社交媒体上的数据，了解用户行为、情感和趋势的过程。</a:t>
            </a:r>
          </a:p>
          <a:p>
            <a:r>
              <a:t>2.随着社交媒体的普及和数据技术的不断发展，社交媒体数据分析已经成为数字营销、舆情分析、产品研发等领域的重要工具。</a:t>
            </a:r>
          </a:p>
          <a:p/>
        </p:txBody>
      </p:sp>
      <p:sp>
        <p:nvSpPr>
          <p:cNvPr id="4" name="Text Placeholder 3"/>
          <p:cNvSpPr>
            <a:spLocks noGrp="1"/>
          </p:cNvSpPr>
          <p:nvPr>
            <p:ph type="body" idx="3"/>
          </p:nvPr>
        </p:nvSpPr>
        <p:spPr/>
        <p:txBody>
          <a:bodyPr/>
          <a:lstStyle/>
          <a:p>
            <a:r>
              <a:t>社交媒体数据分析的主要数据来源</a:t>
            </a:r>
          </a:p>
        </p:txBody>
      </p:sp>
      <p:sp>
        <p:nvSpPr>
          <p:cNvPr id="5" name="Content Placeholder 4"/>
          <p:cNvSpPr>
            <a:spLocks noGrp="1"/>
          </p:cNvSpPr>
          <p:nvPr>
            <p:ph sz="half" idx="4"/>
          </p:nvPr>
        </p:nvSpPr>
        <p:spPr/>
        <p:txBody>
          <a:bodyPr/>
          <a:lstStyle/>
          <a:p>
            <a:r>
              <a:t>1.社交媒体平台如微博、微信、抖音等是主要的数据来源，这些数据可以通过API接口或爬虫技术获取。</a:t>
            </a:r>
          </a:p>
          <a:p>
            <a:r>
              <a:t>2.其他数据来源还包括社交媒体上的调查问卷、用户评论、反馈等。</a:t>
            </a:r>
          </a:p>
          <a:p/>
        </p:txBody>
      </p:sp>
      <p:sp>
        <p:nvSpPr>
          <p:cNvPr id="6" name="Text Placeholder 5"/>
          <p:cNvSpPr>
            <a:spLocks noGrp="1"/>
          </p:cNvSpPr>
          <p:nvPr>
            <p:ph type="body" idx="1"/>
          </p:nvPr>
        </p:nvSpPr>
        <p:spPr/>
        <p:txBody>
          <a:bodyPr/>
          <a:lstStyle/>
          <a:p>
            <a:r>
              <a:t>社交媒体数据分析的概念和背景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社交媒体数据分析概述</a:t>
            </a:r>
          </a:p>
        </p:txBody>
      </p:sp>
      <p:sp>
        <p:nvSpPr>
          <p:cNvPr id="3" name="Text Placeholder 2"/>
          <p:cNvSpPr>
            <a:spLocks noGrp="1"/>
          </p:cNvSpPr>
          <p:nvPr>
            <p:ph type="body" idx="1"/>
          </p:nvPr>
        </p:nvSpPr>
        <p:spPr/>
        <p:txBody>
          <a:bodyPr/>
          <a:lstStyle/>
          <a:p>
            <a:r>
              <a:t>社交媒体数据分析的主要分析方法</a:t>
            </a:r>
          </a:p>
        </p:txBody>
      </p:sp>
      <p:sp>
        <p:nvSpPr>
          <p:cNvPr id="4" name="Content Placeholder 3"/>
          <p:cNvSpPr>
            <a:spLocks noGrp="1"/>
          </p:cNvSpPr>
          <p:nvPr>
            <p:ph sz="half" idx="2"/>
          </p:nvPr>
        </p:nvSpPr>
        <p:spPr/>
        <p:txBody>
          <a:bodyPr/>
          <a:lstStyle/>
          <a:p>
            <a:r>
              <a:t>1.文本分析：对社交媒体上的文本数据进行情感分析、主题提取、关键词提取等。</a:t>
            </a:r>
          </a:p>
          <a:p>
            <a:r>
              <a:t>2.社交网络分析：对社交媒体用户之间的关系进行分析，发现用户群体的特点和社交行为模式。</a:t>
            </a:r>
          </a:p>
          <a:p>
            <a:r>
              <a:t>3.数据挖掘技术：利用数据挖掘技术对社交媒体数据进行分类、聚类、关联规则挖掘等。</a:t>
            </a:r>
          </a:p>
          <a:p/>
        </p:txBody>
      </p:sp>
      <p:sp>
        <p:nvSpPr>
          <p:cNvPr id="5" name="Text Placeholder 4"/>
          <p:cNvSpPr>
            <a:spLocks noGrp="1"/>
          </p:cNvSpPr>
          <p:nvPr>
            <p:ph type="body" idx="3"/>
          </p:nvPr>
        </p:nvSpPr>
        <p:spPr/>
        <p:txBody>
          <a:bodyPr/>
          <a:lstStyle/>
          <a:p>
            <a:r>
              <a:t>社交媒体数据分析的应用场景</a:t>
            </a:r>
          </a:p>
        </p:txBody>
      </p:sp>
      <p:sp>
        <p:nvSpPr>
          <p:cNvPr id="6" name="Content Placeholder 5"/>
          <p:cNvSpPr>
            <a:spLocks noGrp="1"/>
          </p:cNvSpPr>
          <p:nvPr>
            <p:ph sz="half" idx="4"/>
          </p:nvPr>
        </p:nvSpPr>
        <p:spPr/>
        <p:txBody>
          <a:bodyPr/>
          <a:lstStyle/>
          <a:p>
            <a:r>
              <a:t>1.数字营销：通过社交媒体数据分析，了解用户需求和行为，制定更加精准的营销策略。</a:t>
            </a:r>
          </a:p>
          <a:p>
            <a:r>
              <a:t>2.舆情分析：监测和分析社交媒体上的舆情信息，帮助企业或政府了解公众对他们的看法和态度。</a:t>
            </a:r>
          </a:p>
          <a:p>
            <a:r>
              <a:t>3.产品研发：通过社交媒体数据分析，了解用户对产品或服务的反馈和需求，优化产品设计和服务质量。</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社交媒体数据分析概述</a:t>
            </a:r>
          </a:p>
        </p:txBody>
      </p:sp>
      <p:sp>
        <p:nvSpPr>
          <p:cNvPr id="3" name="Text Placeholder 2"/>
          <p:cNvSpPr>
            <a:spLocks noGrp="1"/>
          </p:cNvSpPr>
          <p:nvPr>
            <p:ph type="body" idx="1"/>
          </p:nvPr>
        </p:nvSpPr>
        <p:spPr/>
        <p:txBody>
          <a:bodyPr/>
          <a:lstStyle/>
          <a:p>
            <a:r>
              <a:t>社交媒体数据分析的挑战和未来发展趋势</a:t>
            </a:r>
          </a:p>
        </p:txBody>
      </p:sp>
      <p:sp>
        <p:nvSpPr>
          <p:cNvPr id="4" name="Content Placeholder 3"/>
          <p:cNvSpPr>
            <a:spLocks noGrp="1"/>
          </p:cNvSpPr>
          <p:nvPr>
            <p:ph sz="half" idx="2"/>
          </p:nvPr>
        </p:nvSpPr>
        <p:spPr/>
        <p:txBody>
          <a:bodyPr/>
          <a:lstStyle/>
          <a:p>
            <a:r>
              <a:t>1.数据隐私和安全：随着数据保护意识的提高，如何在保证用户隐私的前提下进行数据分析是一个重要的问题。</a:t>
            </a:r>
          </a:p>
          <a:p>
            <a:r>
              <a:t>2.人工智能技术的应用：人工智能技术的发展为社交媒体数据分析提供了更多的可能性和创新空间。</a:t>
            </a:r>
          </a:p>
          <a:p/>
        </p:txBody>
      </p:sp>
      <p:sp>
        <p:nvSpPr>
          <p:cNvPr id="5" name="Text Placeholder 4"/>
          <p:cNvSpPr>
            <a:spLocks noGrp="1"/>
          </p:cNvSpPr>
          <p:nvPr>
            <p:ph type="body" idx="3"/>
          </p:nvPr>
        </p:nvSpPr>
        <p:spPr/>
        <p:txBody>
          <a:bodyPr/>
          <a:lstStyle/>
          <a:p>
            <a:r>
              <a:t>社交媒体数据分析的结论和建议</a:t>
            </a:r>
          </a:p>
        </p:txBody>
      </p:sp>
      <p:sp>
        <p:nvSpPr>
          <p:cNvPr id="6" name="Content Placeholder 5"/>
          <p:cNvSpPr>
            <a:spLocks noGrp="1"/>
          </p:cNvSpPr>
          <p:nvPr>
            <p:ph sz="half" idx="4"/>
          </p:nvPr>
        </p:nvSpPr>
        <p:spPr/>
        <p:txBody>
          <a:bodyPr/>
          <a:lstStyle/>
          <a:p>
            <a:r>
              <a:t>1.社交媒体数据分析可以帮助企业和机构更好地了解用户需求和行为，制定更加精准的营销策略和产品优化方案。</a:t>
            </a:r>
          </a:p>
          <a:p>
            <a:r>
              <a:t>2.在进行社交媒体数据分析时，需要注意数据隐私和安全问题，遵守相关法律法规和道德规范。</a:t>
            </a:r>
          </a:p>
          <a:p>
            <a:r>
              <a:t>3.未来，社交媒体数据分析将继续发挥重要作用，需要不断创新和完善分析方法和技术，以适应不断变化的市场需求和社会环境。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数据采集与清洗技术</a:t>
            </a:r>
          </a:p>
        </p:txBody>
      </p:sp>
      <p:sp>
        <p:nvSpPr>
          <p:cNvPr id="3" name="Subtitle 2"/>
          <p:cNvSpPr>
            <a:spLocks noGrp="1"/>
          </p:cNvSpPr>
          <p:nvPr>
            <p:ph type="subTitle" idx="1"/>
          </p:nvPr>
        </p:nvSpPr>
        <p:spPr/>
        <p:txBody>
          <a:bodyPr/>
          <a:lstStyle/>
          <a:p>
            <a:r>
              <a:t>社交媒体数据分析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数据采集与清洗技术</a:t>
            </a:r>
          </a:p>
        </p:txBody>
      </p:sp>
      <p:sp>
        <p:nvSpPr>
          <p:cNvPr id="3" name="Text Placeholder 2"/>
          <p:cNvSpPr>
            <a:spLocks noGrp="1"/>
          </p:cNvSpPr>
          <p:nvPr>
            <p:ph type="body" idx="1"/>
          </p:nvPr>
        </p:nvSpPr>
        <p:spPr/>
        <p:txBody>
          <a:bodyPr/>
          <a:lstStyle/>
          <a:p>
            <a:r>
              <a:t>数据采集技术</a:t>
            </a:r>
          </a:p>
        </p:txBody>
      </p:sp>
      <p:sp>
        <p:nvSpPr>
          <p:cNvPr id="4" name="Content Placeholder 3"/>
          <p:cNvSpPr>
            <a:spLocks noGrp="1"/>
          </p:cNvSpPr>
          <p:nvPr>
            <p:ph sz="half" idx="2"/>
          </p:nvPr>
        </p:nvSpPr>
        <p:spPr/>
        <p:txBody>
          <a:bodyPr/>
          <a:lstStyle/>
          <a:p>
            <a:r>
              <a:t>1.网络爬虫：网络爬虫是一种自动化程序，用于从网站上抓取数据。它可以用于收集社交媒体网站上的公开信息，如用户评论、点赞和分享数量等。</a:t>
            </a:r>
          </a:p>
          <a:p>
            <a:r>
              <a:t>2.API（应用程序编程接口）：许多社交媒体平台提供API接口，允许开发者获取用户数据。通过API，我们可以获取到用户的社交网络连接、发布内容、互动行为等信息。</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数据采集与清洗技术</a:t>
            </a:r>
          </a:p>
        </p:txBody>
      </p:sp>
      <p:sp>
        <p:nvSpPr>
          <p:cNvPr id="3" name="Text Placeholder 2"/>
          <p:cNvSpPr>
            <a:spLocks noGrp="1"/>
          </p:cNvSpPr>
          <p:nvPr>
            <p:ph type="body" idx="1"/>
          </p:nvPr>
        </p:nvSpPr>
        <p:spPr/>
        <p:txBody>
          <a:bodyPr/>
          <a:lstStyle/>
          <a:p>
            <a:r>
              <a:t>数据清洗技术</a:t>
            </a:r>
          </a:p>
        </p:txBody>
      </p:sp>
      <p:sp>
        <p:nvSpPr>
          <p:cNvPr id="4" name="Content Placeholder 3"/>
          <p:cNvSpPr>
            <a:spLocks noGrp="1"/>
          </p:cNvSpPr>
          <p:nvPr>
            <p:ph sz="half" idx="2"/>
          </p:nvPr>
        </p:nvSpPr>
        <p:spPr/>
        <p:txBody>
          <a:bodyPr/>
          <a:lstStyle/>
          <a:p>
            <a:r>
              <a:t>1.数据预处理：数据预处理是数据清洗的重要步骤，包括数据格式化、缺失值处理、异常值处理等。它有助于提高数据质量和准确性。</a:t>
            </a:r>
          </a:p>
          <a:p>
            <a:r>
              <a:t>2.文本清洗：社交媒体数据中包含大量的文本信息，如评论、描述等。文本清洗技术包括去除停用词、词干提取、词性标注等，以提高文本分析的准确性。</a:t>
            </a:r>
          </a:p>
          <a:p>
            <a:r>
              <a:t>在数据采集与清洗的过程中，我们需要注意以下趋势和前沿技术：</a:t>
            </a:r>
          </a:p>
          <a:p>
            <a:r>
              <a:t>1.数据隐私与安全：随着数据量的增长，数据隐私和安全问题日益突出。在采集和使用社交媒体数据时，我们需要确保遵守相关法律法规，保护用户隐私。</a:t>
            </a:r>
          </a:p>
          <a:p>
            <a:r>
              <a:t>2.人工智能与机器学习：人工智能和机器学习技术在数据清洗和分析中发挥着越来越重要的作用。通过应用这些技术，我们可以更高效地清洗数据，提高数据分析的准确性。</a:t>
            </a:r>
          </a:p>
          <a:p>
            <a:r>
              <a:t>以上内容仅供参考，您可以根据实际情况进行调整和优化。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用户行为分析方法</a:t>
            </a:r>
          </a:p>
        </p:txBody>
      </p:sp>
      <p:sp>
        <p:nvSpPr>
          <p:cNvPr id="3" name="Subtitle 2"/>
          <p:cNvSpPr>
            <a:spLocks noGrp="1"/>
          </p:cNvSpPr>
          <p:nvPr>
            <p:ph type="subTitle" idx="1"/>
          </p:nvPr>
        </p:nvSpPr>
        <p:spPr/>
        <p:txBody>
          <a:bodyPr/>
          <a:lstStyle/>
          <a:p>
            <a:r>
              <a:t>社交媒体数据分析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用户行为分析方法</a:t>
            </a:r>
          </a:p>
        </p:txBody>
      </p:sp>
      <p:sp>
        <p:nvSpPr>
          <p:cNvPr id="3" name="Text Placeholder 2"/>
          <p:cNvSpPr>
            <a:spLocks noGrp="1"/>
          </p:cNvSpPr>
          <p:nvPr>
            <p:ph type="body" idx="1"/>
          </p:nvPr>
        </p:nvSpPr>
        <p:spPr/>
        <p:txBody>
          <a:bodyPr/>
          <a:lstStyle/>
          <a:p>
            <a:r>
              <a:t>用户行为分析的重要性</a:t>
            </a:r>
          </a:p>
        </p:txBody>
      </p:sp>
      <p:sp>
        <p:nvSpPr>
          <p:cNvPr id="4" name="Content Placeholder 3"/>
          <p:cNvSpPr>
            <a:spLocks noGrp="1"/>
          </p:cNvSpPr>
          <p:nvPr>
            <p:ph sz="half" idx="2"/>
          </p:nvPr>
        </p:nvSpPr>
        <p:spPr/>
        <p:txBody>
          <a:bodyPr/>
          <a:lstStyle/>
          <a:p>
            <a:r>
              <a:t>1.了解用户行为是企业制定有效营销策略的基础。</a:t>
            </a:r>
          </a:p>
          <a:p>
            <a:r>
              <a:t>2.用户行为分析有助于提高用户体验和产品设计。</a:t>
            </a:r>
          </a:p>
          <a:p>
            <a:r>
              <a:t>3.通过分析用户行为，企业可以更好地预测市场趋势和发展方向。</a:t>
            </a:r>
          </a:p>
          <a:p/>
        </p:txBody>
      </p:sp>
      <p:sp>
        <p:nvSpPr>
          <p:cNvPr id="5" name="Text Placeholder 4"/>
          <p:cNvSpPr>
            <a:spLocks noGrp="1"/>
          </p:cNvSpPr>
          <p:nvPr>
            <p:ph type="body" idx="3"/>
          </p:nvPr>
        </p:nvSpPr>
        <p:spPr/>
        <p:txBody>
          <a:bodyPr/>
          <a:lstStyle/>
          <a:p>
            <a:r>
              <a:t>用户行为数据来源</a:t>
            </a:r>
          </a:p>
        </p:txBody>
      </p:sp>
      <p:sp>
        <p:nvSpPr>
          <p:cNvPr id="6" name="Content Placeholder 5"/>
          <p:cNvSpPr>
            <a:spLocks noGrp="1"/>
          </p:cNvSpPr>
          <p:nvPr>
            <p:ph sz="half" idx="4"/>
          </p:nvPr>
        </p:nvSpPr>
        <p:spPr/>
        <p:txBody>
          <a:bodyPr/>
          <a:lstStyle/>
          <a:p>
            <a:r>
              <a:t>1.社交媒体数据：通过分析用户在社交媒体上的互动，可以了解用户的兴趣和行为习惯。</a:t>
            </a:r>
          </a:p>
          <a:p>
            <a:r>
              <a:t>2.网站数据分析：通过分析用户在网站上的浏览和购买行为，可以了解用户的需求和偏好。</a:t>
            </a:r>
          </a:p>
          <a:p>
            <a:r>
              <a:t>3.移动应用数据：通过分析用户在移动应用上的使用行为，可以了解用户的使用习惯和体验。</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用户行为分析方法</a:t>
            </a:r>
          </a:p>
        </p:txBody>
      </p:sp>
      <p:sp>
        <p:nvSpPr>
          <p:cNvPr id="3" name="Content Placeholder 2"/>
          <p:cNvSpPr>
            <a:spLocks noGrp="1"/>
          </p:cNvSpPr>
          <p:nvPr>
            <p:ph sz="half" idx="2"/>
          </p:nvPr>
        </p:nvSpPr>
        <p:spPr/>
        <p:txBody>
          <a:bodyPr/>
          <a:lstStyle/>
          <a:p>
            <a:r>
              <a:t>1.数据挖掘技术：通过使用数据挖掘技术，可以发现隐藏在大量数据中的有用信息。</a:t>
            </a:r>
          </a:p>
          <a:p>
            <a:r>
              <a:t>2.用户画像：通过建立用户画像，可以更加深入地了解用户的需求和行为习惯。</a:t>
            </a:r>
          </a:p>
          <a:p>
            <a:r>
              <a:t>3.行为路径分析：通过分析用户在网站或应用上的行为路径，可以了解用户的使用流程和体验。</a:t>
            </a:r>
          </a:p>
          <a:p/>
        </p:txBody>
      </p:sp>
      <p:sp>
        <p:nvSpPr>
          <p:cNvPr id="4" name="Text Placeholder 3"/>
          <p:cNvSpPr>
            <a:spLocks noGrp="1"/>
          </p:cNvSpPr>
          <p:nvPr>
            <p:ph type="body" idx="3"/>
          </p:nvPr>
        </p:nvSpPr>
        <p:spPr/>
        <p:txBody>
          <a:bodyPr/>
          <a:lstStyle/>
          <a:p>
            <a:r>
              <a:t>用户行为分析的应用</a:t>
            </a:r>
          </a:p>
        </p:txBody>
      </p:sp>
      <p:sp>
        <p:nvSpPr>
          <p:cNvPr id="5" name="Content Placeholder 4"/>
          <p:cNvSpPr>
            <a:spLocks noGrp="1"/>
          </p:cNvSpPr>
          <p:nvPr>
            <p:ph sz="half" idx="4"/>
          </p:nvPr>
        </p:nvSpPr>
        <p:spPr/>
        <p:txBody>
          <a:bodyPr/>
          <a:lstStyle/>
          <a:p>
            <a:r>
              <a:t>1.个性化推荐：通过分析用户的行为和兴趣，可以为用户提供更加个性化的推荐。</a:t>
            </a:r>
          </a:p>
          <a:p>
            <a:r>
              <a:t>2.营销策略制定：通过分析用户的行为和需求，可以制定更加精准的营销策略。</a:t>
            </a:r>
          </a:p>
          <a:p>
            <a:r>
              <a:t>3.产品设计优化：通过分析用户的行为和反馈，可以优化产品设计，提高用户体验。</a:t>
            </a:r>
          </a:p>
          <a:p/>
        </p:txBody>
      </p:sp>
      <p:sp>
        <p:nvSpPr>
          <p:cNvPr id="6" name="Text Placeholder 5"/>
          <p:cNvSpPr>
            <a:spLocks noGrp="1"/>
          </p:cNvSpPr>
          <p:nvPr>
            <p:ph type="body" idx="1"/>
          </p:nvPr>
        </p:nvSpPr>
        <p:spPr/>
        <p:txBody>
          <a:bodyPr/>
          <a:lstStyle/>
          <a:p>
            <a:r>
              <a:t>用户行为分析方法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用户行为分析方法</a:t>
            </a:r>
          </a:p>
        </p:txBody>
      </p:sp>
      <p:sp>
        <p:nvSpPr>
          <p:cNvPr id="3" name="Text Placeholder 2"/>
          <p:cNvSpPr>
            <a:spLocks noGrp="1"/>
          </p:cNvSpPr>
          <p:nvPr>
            <p:ph type="body" idx="1"/>
          </p:nvPr>
        </p:nvSpPr>
        <p:spPr/>
        <p:txBody>
          <a:bodyPr/>
          <a:lstStyle/>
          <a:p>
            <a:r>
              <a:t>用户行为分析的挑战</a:t>
            </a:r>
          </a:p>
        </p:txBody>
      </p:sp>
      <p:sp>
        <p:nvSpPr>
          <p:cNvPr id="4" name="Content Placeholder 3"/>
          <p:cNvSpPr>
            <a:spLocks noGrp="1"/>
          </p:cNvSpPr>
          <p:nvPr>
            <p:ph sz="half" idx="2"/>
          </p:nvPr>
        </p:nvSpPr>
        <p:spPr/>
        <p:txBody>
          <a:bodyPr/>
          <a:lstStyle/>
          <a:p>
            <a:r>
              <a:t>1.数据隐私和安全：在进行用户行为分析时，需要确保用户数据的安全和隐私。</a:t>
            </a:r>
          </a:p>
          <a:p>
            <a:r>
              <a:t>2.数据质量问题：由于数据来源的多样性，需要确保数据的准确性和可靠性。</a:t>
            </a:r>
          </a:p>
          <a:p>
            <a:r>
              <a:t>3.技术难度：用户行为分析需要运用多种技术和方法，需要专业的技术人员和分析师。</a:t>
            </a:r>
          </a:p>
          <a:p/>
        </p:txBody>
      </p:sp>
      <p:sp>
        <p:nvSpPr>
          <p:cNvPr id="5" name="Text Placeholder 4"/>
          <p:cNvSpPr>
            <a:spLocks noGrp="1"/>
          </p:cNvSpPr>
          <p:nvPr>
            <p:ph type="body" idx="3"/>
          </p:nvPr>
        </p:nvSpPr>
        <p:spPr/>
        <p:txBody>
          <a:bodyPr/>
          <a:lstStyle/>
          <a:p>
            <a:r>
              <a:t>用户行为分析的未来发展趋势</a:t>
            </a:r>
          </a:p>
        </p:txBody>
      </p:sp>
      <p:sp>
        <p:nvSpPr>
          <p:cNvPr id="6" name="Content Placeholder 5"/>
          <p:cNvSpPr>
            <a:spLocks noGrp="1"/>
          </p:cNvSpPr>
          <p:nvPr>
            <p:ph sz="half" idx="4"/>
          </p:nvPr>
        </p:nvSpPr>
        <p:spPr/>
        <p:txBody>
          <a:bodyPr/>
          <a:lstStyle/>
          <a:p>
            <a:r>
              <a:t>1.人工智能技术的应用：未来，人工智能技术将在用户行为分析中发挥更大的作用。</a:t>
            </a:r>
          </a:p>
          <a:p>
            <a:r>
              <a:t>2.跨平台分析：随着用户在不同平台和设备上的使用增加，跨平台分析将成为未来的重要趋势。</a:t>
            </a:r>
          </a:p>
          <a:p>
            <a:r>
              <a:t>3.实时分析：实时分析可以更加及时地了解用户行为，为未来的发展趋势。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内容分析策略</a:t>
            </a:r>
          </a:p>
        </p:txBody>
      </p:sp>
      <p:sp>
        <p:nvSpPr>
          <p:cNvPr id="3" name="Subtitle 2"/>
          <p:cNvSpPr>
            <a:spLocks noGrp="1"/>
          </p:cNvSpPr>
          <p:nvPr>
            <p:ph type="subTitle" idx="1"/>
          </p:nvPr>
        </p:nvSpPr>
        <p:spPr/>
        <p:txBody>
          <a:bodyPr/>
          <a:lstStyle/>
          <a:p>
            <a:r>
              <a:t>社交媒体数据分析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内容分析策略</a:t>
            </a:r>
          </a:p>
        </p:txBody>
      </p:sp>
      <p:sp>
        <p:nvSpPr>
          <p:cNvPr id="3" name="Text Placeholder 2"/>
          <p:cNvSpPr>
            <a:spLocks noGrp="1"/>
          </p:cNvSpPr>
          <p:nvPr>
            <p:ph type="body" idx="1"/>
          </p:nvPr>
        </p:nvSpPr>
        <p:spPr/>
        <p:txBody>
          <a:bodyPr/>
          <a:lstStyle/>
          <a:p>
            <a:r>
              <a:t>内容分析策略简介</a:t>
            </a:r>
          </a:p>
        </p:txBody>
      </p:sp>
      <p:sp>
        <p:nvSpPr>
          <p:cNvPr id="4" name="Content Placeholder 3"/>
          <p:cNvSpPr>
            <a:spLocks noGrp="1"/>
          </p:cNvSpPr>
          <p:nvPr>
            <p:ph sz="half" idx="2"/>
          </p:nvPr>
        </p:nvSpPr>
        <p:spPr/>
        <p:txBody>
          <a:bodyPr/>
          <a:lstStyle/>
          <a:p>
            <a:r>
              <a:t>1.内容分析策略的定义和重要性</a:t>
            </a:r>
          </a:p>
          <a:p>
            <a:r>
              <a:t>2.内容分析的主要方法和步骤</a:t>
            </a:r>
          </a:p>
          <a:p>
            <a:r>
              <a:t>3.内容分析策略的应用领域和实例</a:t>
            </a:r>
          </a:p>
          <a:p/>
        </p:txBody>
      </p:sp>
      <p:sp>
        <p:nvSpPr>
          <p:cNvPr id="5" name="Text Placeholder 4"/>
          <p:cNvSpPr>
            <a:spLocks noGrp="1"/>
          </p:cNvSpPr>
          <p:nvPr>
            <p:ph type="body" idx="3"/>
          </p:nvPr>
        </p:nvSpPr>
        <p:spPr/>
        <p:txBody>
          <a:bodyPr/>
          <a:lstStyle/>
          <a:p>
            <a:r>
              <a:t>确定分析目标和数据收集</a:t>
            </a:r>
          </a:p>
        </p:txBody>
      </p:sp>
      <p:sp>
        <p:nvSpPr>
          <p:cNvPr id="6" name="Content Placeholder 5"/>
          <p:cNvSpPr>
            <a:spLocks noGrp="1"/>
          </p:cNvSpPr>
          <p:nvPr>
            <p:ph sz="half" idx="4"/>
          </p:nvPr>
        </p:nvSpPr>
        <p:spPr/>
        <p:txBody>
          <a:bodyPr/>
          <a:lstStyle/>
          <a:p>
            <a:r>
              <a:t>1.明确分析目标和研究问题</a:t>
            </a:r>
          </a:p>
          <a:p>
            <a:r>
              <a:t>2.确定数据来源和收集方法</a:t>
            </a:r>
          </a:p>
          <a:p>
            <a:r>
              <a:t>3.数据预处理和清洗</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https://d.book118.com/777165010040006044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社交媒体数据分析概述</vt:lpstr>
      <vt:lpstr> 社交媒体数据分析概述</vt:lpstr>
      <vt:lpstr> 社交媒体数据分析概述</vt:lpstr>
      <vt:lpstr> 社交媒体数据分析概述</vt:lpstr>
      <vt:lpstr> 数据采集与清洗技术</vt:lpstr>
      <vt:lpstr> 数据采集与清洗技术</vt:lpstr>
      <vt:lpstr> 数据采集与清洗技术</vt:lpstr>
      <vt:lpstr> 用户行为分析方法</vt:lpstr>
      <vt:lpstr> 用户行为分析方法</vt:lpstr>
      <vt:lpstr> 用户行为分析方法</vt:lpstr>
      <vt:lpstr> 用户行为分析方法</vt:lpstr>
      <vt:lpstr> 内容分析策略</vt:lpstr>
      <vt:lpstr> 内容分析策略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2024-09-18T12:55:19.077</cp:lastPrinted>
  <dcterms:created xsi:type="dcterms:W3CDTF">2024-09-18T04:55:19Z</dcterms:created>
  <dcterms:modified xsi:type="dcterms:W3CDTF">2024-09-18T04:55:21Z</dcterms:modified>
</cp:coreProperties>
</file>