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A5C941-EA15-4A2B-9D77-5A51ABCBB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2EBDA-BB45-4E76-BE65-151B0E223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47B7DD-24B1-4076-B9E0-B3334ACA2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A08BC0-EC40-4801-9216-C700F973E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02AE38-89B6-4D89-995B-EBF0A3196F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3529B3-E04E-403C-AC6C-C73DBE48EA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EDE849-27F2-4A0F-BC23-BD8B8501FA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627CD2-94E6-4BD4-9951-E10A952F9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92BE2C-DED1-4296-A65C-F0A4BA4B5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285B2-5B3E-4B08-90AA-D78E70E85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1CC72-5576-4F26-9B6F-E2D8345D4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660301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电力电气行业生产控制服务方案培训课件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生产控制服务方案介绍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生产线自动化改造实践分享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智能化生产管理系统建设探讨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质量管理与安全保障体系建设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节能环保政策解读与企业应对策略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行业规模与增长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产业链结构</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竞争格局</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电力电气行业现状及前景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电力电气行业作为国民经济的基础产业，近年来保持稳定增长，市场规模不断扩大。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目前，电力电气行业竞争激烈，国内外企业纷纷加大技术研发和市场拓展力度，提升竞争力。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电力电气行业产业链包括发电、输电、配电、用电等环节，各环节之间相互依存，形成完整的产业链。</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随着能源转型和智能化技术的不断发展，电力电气行业将朝着清洁化、智能化、高效化方向发展。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国家出台一系列政策扶持电力电气行业发展，如鼓励清洁能源发展、推动智能电网建设等。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042" r="18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行业标准不断完善，对电力电气产品的安全性、可靠性、环保性等方面提出更高要求。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相关法规对电力电气行业的市场准入、产品质量、安全生产等方面进行规范，促进行业健康发展。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随着科技的不断进步，电力电气行业在发电技术、输电技术、配电技术等方面取得重要突破。</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应用前景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清洁能源发展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新技术在电力电气行业的应用将推动行业转型升级，提高能源利用效率，降低环境污染。</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智能电网、智能变电站等技术的推广应用将提高电力系统的自动化水平，保障电网安全稳定运行。</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风能、太阳能等清洁能源的大规模开发利用将促进电力电气行业的可持续发展。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技术创新与应用前景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生产控制服务方案介绍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通过优化生产流程和控制策略，降低生产成本，提高生产效率。</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提高生产效率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确保生产过程中的设备安全、人身安全和信息安全。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保障生产安全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利用先进的自动化、信息化技术，实现生产过程的智能化管理和控制。</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实现智能化生产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方案目标与定位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服务内容及流程设计</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制定生产计划，进行生产资源的优化配置和调度。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实时监测生产过程中的设备状态、工艺参数等，确保生产顺利进行。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对生产过程中产生的数据进行分析和处理，为生产决策提供支持。</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及时处理生产过程中出现的异常情况，保障生产安全和生产计划的执行。</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生产计划管理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生产过程监控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生产数据分析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生产异常处理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采用先进的自动化设备和控制系统，实现生产过程的自动化和智能化。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先进的自动化技术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建立完善的生产管理信息系统，实现生产数据的实时采集、传输和处理。</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完善的信息化系统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组建专业的技术团队，提供全方位的技术支持和服务。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专业的技术团队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制定严格的安全管理制度和操作规程，确保生产过程中的设备安全、人身安全和信息安全。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严格的安全管理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关键技术支撑与保障措施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生产线自动化改造实践分享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854" b="785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自动化改造背景及意义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劳动力成本上升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随着人口红利消失，劳动力成本不断上升，企业需通过自动化改造提高生产效率，降低成本。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产品质量稳定性要求提高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电力电气行业对产品质量稳定性要求极高，自动化改造有助于减少人为因素对产品质量的影响。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响应国家智能制造政策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国家大力推行智能制造政策，鼓励企业进行自动化、数字化改造，提升企业竞争力。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某电力设备企业自动化生产线改造。该企业通过引进先进的自动化设备，对生产线进行全面改造，实现了生产流程的自动化、信息化。改造后，生产效率提高了30%，产品不良率降低了20%。</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某电气元件生产企业智能化工厂建设。该企业通过构建智能化工厂，实现了从物料入库到成品出库的全程自动化、智能化管理。改造后，企业运营成本降低了25%，交货周期缩短了30%。</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典型案例分析：成功实施经验分享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自动化改造涉及多项先进技术，如机器人技术、传感器技术、控制技术等。应对策略：加强技术团队建设，积极引进外部技术资源，形成技术合力。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技术挑战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自动化改造投入大，回报周期长。应对策略：制定详细的投资回报计划，积极争取政府资金支持，寻求多元化的融资渠道。</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资金挑战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自动化改造可能导致部分员工岗位调整或失业。应对策略：制定合理的人员安置方案，加强员工培训，提高员工技能素质，实现人力资源的优化配置。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人员挑战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挑战与应对策略探讨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智能化生产管理系统建设探讨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https://d.book118.com/777166030101006036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2024-09-11T11:41:33.873</cp:lastPrinted>
  <dcterms:created xsi:type="dcterms:W3CDTF">2024-09-11T03:41:33Z</dcterms:created>
  <dcterms:modified xsi:type="dcterms:W3CDTF">2024-09-11T03:41:36Z</dcterms:modified>
</cp:coreProperties>
</file>