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D6143-92E2-4135-A00F-5DF81915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9F7B-7E02-4544-A74A-4B6A335E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AE529-1BE5-4EE5-9240-37334D55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6B6D8-37F6-4C6D-909C-E76A06E83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EF47C-26B1-4E7C-B572-A289B7D4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4338A-1C36-4E0A-9483-027511B6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54531-E1AA-4FB0-B74C-5FAAD66A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7F697-F950-47E3-854E-C166E0FA4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1929E-B9F2-46CF-87C8-918358F6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46E8C-CCDE-4878-90C5-E3AE934F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D3355-BA11-4A8D-8F96-3172D535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66111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设立婚姻咨询服务公司可行性研究报告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市场分析与需求预测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婚姻咨询市场逐渐成为一个庞大的产业，随着人们对婚姻质量要求的提高，市场规模不断扩大。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婚姻咨询服务种类繁多，包括婚前咨询、婚后调适、婚姻危机干预等。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当前市场上婚姻咨询服务公司数量众多，但服务质量参差不齐，市场仍有待进一步拓展。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婚姻咨询市场现状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17" r="170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包括已婚、未婚、离婚等人群，他们都有不同程度的婚姻咨询需求。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以25岁至45岁人群为主，他们正处于婚恋、婚姻调适等关键时期。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以城市人群为主，尤其是大城市中的白领阶层。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个性化服务需求增加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随着客户对服务品质要求的提高，个性化、定制化的婚姻咨询服务将更加受欢迎。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线上咨询服务发展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随着互联网技术的发展，线上婚姻咨询服务将逐渐成为一种趋势，方便客户随时随地获取帮助。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专业化服务需求提升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客户对咨询师的专业素养和经验要求越来越高，专业化的婚姻咨询服务将更受欢迎。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公司定位与业务规划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公司专注于婚姻咨询服务，拥有一支经验丰富、专业素养高的团队，能够提供专业的婚姻咨询和支持。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公司严格遵守保密协议，确保客户隐私得到最大程度的保护，营造安全、信任的咨询环境。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公司根据每位客户的具体情况和需求，提供个性化的婚姻咨询方案，确保服务的针对性和实效性。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公司定位及核心竞争力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334" b="2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提供关于婚姻期望、角色定位、沟通技巧等方面的咨询服务，帮助准新人建立良好的婚姻基础。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婚前咨询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针对已婚夫妇出现的矛盾和问题，提供婚姻调适方案，改善夫妻关系，维护家庭和谐。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婚姻关系调适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提供有关婚姻家庭法律方面的咨询服务，协助客户解决涉及法律问题的婚姻纠纷。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婚姻法律咨询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针对因婚姻问题导致的心理问题，提供专业的心理健康辅导和支持，促进个人心理健康。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业务范围与服务内容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通过优质的服务和专业的形象塑造，打造公司品牌知名度，提高市场影响力。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积极开拓新市场，扩大服务范围，提高市场占有率。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持续优化团队结构，提升团队专业素养和服务能力，为公司发展提供有力保障。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关注行业动态和技术发展趋势，积极引进新技术和方法，提高服务效率和质量。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组织架构与人力资源配置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负责公司日常行政事务、人力资源管理、财务管理等支持性工作。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负责市场调研、品牌推广、客户关系管理等，以提高公司知名度和市场占有率。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包括婚姻咨询师、心理咨询师、法律顾问等专业团队，负责提供具体的婚姻咨询服务。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负责公司重大决策、战略规划及监督管理层执行情况。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设总经理一名，负责全面管理公司的日常运营及业务发展。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婚姻咨询师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为客户提供专业的婚姻咨询服务，包括婚姻状况评估、婚姻关系调适、婚姻危机干预等。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法律顾问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为客户提供法律咨询及法律援助服务，包括婚姻家庭法律事务、离婚诉讼等。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针对客户心理问题进行咨询和辅导，协助客户解决情感困扰，增强心理健康。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制定公司发展战略，领导公司各部门开展工作，确保公司运营目标的实现。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关键岗位职责描述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人力资源需求及配置计划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根据公司业务规模和发展需要，合理配置婚姻咨询师、心理咨询师、法律顾问等专业团队，确保服务质量和效率。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加强员工培训和职业发展规划，提高员工专业素质和服务能力。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建立完善的激励机制和绩效考核体系，激发员工工作积极性和创造力。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随着公司业务拓展和市场变化，适时调整人力资源配置计划，以满足公司长期发展需求。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营销策略与实施路径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明确公司的服务定位，突出专业性和个性化服务，树立行业内的专业形象。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设计易于记忆、具有辨识度的品牌名称和标识，增强品牌认知度。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品牌名称与标识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通过广告、公关活动、社交媒体等多种渠道进行品牌宣传，提高品牌知名度和美誉度。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品牌建设及推广策略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参加行业展会、举办讲座或工作坊、与相关企业合作等线下活动，拓展业务范围，提高品牌影响力。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结合线上线下营销手段，形成多渠道、全方位的营销策略，提高营销效果。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利用社交媒体、搜索引擎优化（SEO）、电子邮件营销等线上渠道，扩大品牌曝光度，吸引潜在客户。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线上线下营销渠道选择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https://d.book118.com/777166111053006030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2024-09-01T22:51:47.669</cp:lastPrinted>
  <dcterms:created xsi:type="dcterms:W3CDTF">2024-09-01T14:51:47Z</dcterms:created>
  <dcterms:modified xsi:type="dcterms:W3CDTF">2024-09-01T14:51:50Z</dcterms:modified>
</cp:coreProperties>
</file>