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D0315-FD26-4635-99DA-D24FCA98D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07FCB-FF6F-4CDB-A9D3-CE8726803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1247B-7AE0-424F-9AE2-C35B8EFFF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BB139B-A048-40EB-AF24-020D906AC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E2EC1F-5956-4E4C-9B8B-F56397344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52D803-4ABD-43A7-804A-FC83ECB83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8C7948-51AB-4474-B6FA-862FDB1F7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13FB24-C828-48DE-A8E8-4C63AFD00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FF61C4-A646-4EC2-86E9-EEED7B034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CB122-E5BE-460B-AB7E-903BB54A6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975098-E75D-447A-9555-3EBD20128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20014202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企业管理培训行业发展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企业管理培训行业现状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企业管理培训行业的未来发展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企业管理培训行业的机遇与挑战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企业如何应对管理培训行业的发展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管理培训行业的成功案例分析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企业管理培训行业是为企业提供管理知识、技能和解决方案的服务行业，旨在提升企业运营效率、增强团队凝聚力、优化管理流程等。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该行业具有专业性、定制化、实战性等特点，强调理论与实践相结合，注重实际操作和问题解决。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提升企业核心竞争力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通过培训，企业可以获得先进的管理理念和技能，提高员工素质和组织效率，从而提升企业的核心竞争力。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培训有助于增强团队成员之间的沟通、协作和信任，提高团队整体绩效。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优化企业管理流程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通过培训，企业可以了解先进的管理方法和工具，优化管理流程，降低运营成本。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企业管理培训行业起源于20世纪初，以引进国外管理理念和培训方法为主。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随着国内经济的快速发展和企业竞争的加剧，培训行业逐渐壮大，出现了一批专业培训机构。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目前，企业管理培训行业已经进入成熟阶段，专业化、定制化、实战性成为行业发展的主要趋势。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行业的发展历程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企业管理培训行业现状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随着企业对员工培训的重视和市场竞争的加剧，企业管理培训市场规模不断扩大。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持续增长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不同规模和行业的企业对管理培训的需求呈现多样化，从基层员工到高层管理者都有涉及。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多样化需求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企业管理培训市场在各地区的发展程度不同，发达地区的市场规模相对较大。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区域分布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提供定制化、系统化的管理培训课程，具有丰富的培训经验和资源。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专业培训机构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大型企业通常设立自己的培训机构，为员工提供内部培训。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企业内部培训机构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292" r="182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利用互联网技术提供远程培训服务，方便学员随时随地学习。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在线培训机构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培训机构与其他行业的企业或机构合作，拓展培训领域和资源。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根据企业的具体需求和学员的实际情况，提供定制化的培训方案。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利用大数据、人工智能等技术提升培训效果和学员体验。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125" r="13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随着越来越多的培训机构涌现，市场竞争日趋激烈。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对培训效果进行科学、客观的评估，提高培训质量。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遵守相关法律法规，规范行业行为，避免不正当竞争。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法律法规监管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行业挑战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企业管理培训行业的未来发展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虚拟现实与增强现实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通过虚拟现实（VR）和增强现实（AR）技术，模拟真实场景，提供沉浸式学习体验，增强学习效果。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在线学习平台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开发功能强大的在线学习平台，整合优质教育资源，方便学员随时随地学习。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利用大数据、人工智能等技术，提供个性化的在线学习体验，提高培训效率和参与度。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https://d.book118.com/777200142023006025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2024-08-29T13:45:56.277</cp:lastPrinted>
  <dcterms:created xsi:type="dcterms:W3CDTF">2024-08-29T05:45:56Z</dcterms:created>
  <dcterms:modified xsi:type="dcterms:W3CDTF">2024-08-29T05:45:58Z</dcterms:modified>
</cp:coreProperties>
</file>