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1BD42-745D-430E-90C2-B8FE41684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80ABF-13E3-425A-8EBC-2753D1FCD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C5A11-CB06-4818-8C48-63F4AD1AE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287CA-FA8C-4AD7-A8CB-2299394B7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0A168C-428C-4C75-86E9-191E6EFF4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15F659-D0B1-4394-BFD6-EC75E0914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83BEDD-0DF0-47D3-9716-5D3B2C3C9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5AEFA-11FA-4499-A130-D87161C38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97595-FB59-4F5C-8FCF-26FA72F76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FB7B0-C2D8-43E8-B69C-16A8A5237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4DA85-546C-44FF-9ECC-286D2C2C3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20112600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某别墅活动策划推广方案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活动预算与资源需求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活动组织与执行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活动策划背景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随着人们生活水平的提高，对高品质居住环境的需求增加。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政策影响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政府对房地产市场调控政策对别墅市场有一定影响。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经济形势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经济发展状况对别墅市场的发展有直接关联。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市场环境分析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有一定财富积累，追求高品质生活的客户。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高收入人群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改善型需求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将别墅作为投资品的客户群体。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已有住房但希望升级居住环境的客户。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同区域竞争对手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全国范围竞争对手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其他房地产项目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分析全国范围内其他高端别墅项目的优劣势。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分析其他房地产项目对别墅市场的竞争压力。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分析同区域其他别墅项目的优劣势。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活动主题与定位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浪漫之夜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通过举办浪漫主题活动，吸引潜在客户，提升别墅的知名度和美誉度。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高端、奢华、私密。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主题解读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浪漫之夜主题旨在为参与者营造一个浪漫、温馨的氛围，让他们在美丽的自然环境中度过一个难忘的夜晚。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活动将通过布置浪漫场景、提供特色美食、安排浪漫活动等方式，让参与者感受到浓厚的浪漫气息。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主题的选择旨在吸引目标客户群体，即追求高品质、注重生活品质和浪漫情调的人群。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“浪漫之夜，与你共度美好时光”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“感受浪漫，品味奢华”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“私密空间，专属浪漫”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主题宣传语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为嘉宾提供签到服务，发放活动资料和礼品。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嘉宾签到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活动主办方代表进行简短的开幕致辞，介绍活动主题和目的。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开幕致辞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进行简短的开幕仪式，如剪彩、揭幕等，正式启动活动。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开幕仪式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开幕式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展示别墅的外观、内部装饰和配套设施，让嘉宾了解别墅的特点和优势。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别墅展示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配备专业的讲解员，为嘉宾提供详细、专业的别墅介绍。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讲解员服务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利用多媒体设备展示别墅的配套设施和使用效果，增强嘉宾的感知体验。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多媒体展示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别墅展示区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设置有趣的互动游戏，让嘉宾在游戏中了解别墅的特点和优势。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VR体验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提供VR设备，让嘉宾在虚拟环境中体验别墅的内部装饰和周边环境。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抽奖环节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设置抽奖环节，增加活动的趣味性和互动性，提高嘉宾的参与度。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互动体验区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提供舒适的休息区，供嘉宾休息和放松。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设置交流区，让嘉宾有机会与其他人交流心得和感受，促进互动和合作。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茶歇服务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提供精美的茶点和饮料，供嘉宾品尝和交流。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休息与交流区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https://d.book118.com/777201126002006046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2024-09-20T22:48:51.369</cp:lastPrinted>
  <dcterms:created xsi:type="dcterms:W3CDTF">2024-09-20T14:48:51Z</dcterms:created>
  <dcterms:modified xsi:type="dcterms:W3CDTF">2024-09-20T14:48:53Z</dcterms:modified>
</cp:coreProperties>
</file>