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94129-94BB-4E40-9357-00AA21AA2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C4363-E23C-4ACA-86CB-8BD9070AD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CF755-FBB6-4BC8-8820-BF7E95E2C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C018A-0995-4D8B-9D5E-654FE02CE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BB09B7-19D3-428E-B293-B831C8BEC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E6E7E9-765C-49A3-ACCE-E98328863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C6AD30-3BCD-4AF3-8F4D-57716A786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1CCC2-20FD-4216-8735-18D401C12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752CF-FB94-4FB7-BD0E-83554EB75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95EAA-F617-45EA-8710-4BE99ED8C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89908-D561-4E54-A04B-1B3A637CF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0105502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《模具基础知识》ppt课件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模具的定义与分类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模具的结构与组成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模具的设计与制造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模具的使用与维护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模具的发展趋势与未来展望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模具的定义与分类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模具的定义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模具是一种用于制造特定形状和尺寸零件的工具，通常由金属、塑料或其他材料制成。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模具通过精确地复制其内部形状，将原材料转化为所需形状的零件或产品。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模具广泛应用于机械、电子、汽车、航空航天、医疗等领域。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按结构分类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单工序模具、多工序模具等。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按材料分类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金属模具、塑料模具、陶瓷模具等。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按功能分类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冲压模具、注塑模具、压铸模具等。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医疗器械的制造需要使用精密铸造和注塑模具。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飞机和航天器的零部件需要使用精密铸造和锻造模具。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电子制造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电子产品的外壳、内部结构件等需要使用注塑模具和压铸模具。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汽车零部件的制造需要大量冲压模具和注塑模具。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家电制造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家用电器产品的外壳、内部结构件等需要使用注塑模具和压铸模具。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模具的结构与组成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模具的模架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模架是模具的主体结构，用于安装和固定模仁、辅助系统等组件。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模架一般采用钢材或铸铁制成，具有足够的强度和刚性，能够承受成型过程中的压力和冲击。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模架的设计应考虑模具的开合动作、顶出方式、冷却系统等，以确保模具的正常运行。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模仁是模具的核心部件，直接与塑料接触，完成成型过程。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模仁一般采用钢材或硬质合金制成，表面经过硬化处理以提高耐磨性和耐腐蚀性。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模仁的设计应根据塑料的特性、制品的形状和尺寸进行优化，以提高成型效率和产品质量。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313" b="3131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模具的模仁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辅助系统包括顶出系统、浇注系统、排气系统等，用于实现塑料的填充、成型和脱模等动作。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浇注系统由主流道、分流道、浇口等组成，用于将熔融塑料引入模仁。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模具的辅助系统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顶出系统由顶针、顶板、回程杆等组成，用于将成型后的塑料从模仁上顶出。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排气系统由排气槽、排气塞等组成，用于排出模具内的气体，防止制品产生气孔。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冷却系统用于控制模具温度，确保塑料在成型过程中冷却均匀，提高产品质量。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冷却系统一般由冷却水道、冷却水嘴等组成，通过循环水进行冷却。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冷却系统的设计应考虑模具的结构、塑料的特性以及成型周期等因素，以达到最佳的冷却效果。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模具的冷却系统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模具的设计与制造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https://d.book118.com/778001055026006035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2024-09-13T21:11:45.389</cp:lastPrinted>
  <dcterms:created xsi:type="dcterms:W3CDTF">2024-09-13T13:11:45Z</dcterms:created>
  <dcterms:modified xsi:type="dcterms:W3CDTF">2024-09-13T13:11:47Z</dcterms:modified>
</cp:coreProperties>
</file>