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BAA1F-31C1-4BE7-B24E-BF62F551B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BD5AC-2BED-46D5-8C3E-8B4407DCC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C0B28-3F53-42EE-88CC-D26C4B116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D5FD2-2447-4BCE-88BF-7AB85A2A7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64C860-11A1-472C-B815-8EBE513C1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AD3B24-4715-42E4-A847-EB5C9EFFE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F0CA69-0490-4327-A940-BB3BEA1E5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420A8-1F9A-42E8-9A83-B1D99ECCE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C36F4-D830-4A4E-BBCC-C4A5B659A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C3FA0-0E69-474C-AA68-166449ACF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A8E27-D075-4D61-AD7E-F2A9EAFC1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01112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骨质疏松症的康复护理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骨质疏松症的并发症及其护理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骨质疏松症的社区护理与教育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骨质疏松症是一种全身性骨骼疾病，其特征为骨量减少和骨组织微结构破坏，导致骨脆性增加，易发生骨折。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原发性骨质疏松症、继发性骨质疏松症、特发性骨质疏松症。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年龄、性别、家族遗传、内分泌失调、药物副作用、生活方式等。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成骨细胞和破骨细胞动态平衡失调，导致骨吸收大于骨形成，骨量减少。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疼痛、身形变化、骨折风险增加等。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骨密度检测、X线检查、血液检查等。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骨质疏松症的预防与控制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钙质补充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维生素D补充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控制钠盐摄入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钙是骨骼的主要成分，应确保摄入足够的钙质，如多吃奶制品、豆腐等富含钙的食物。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维生素D有助于钙的吸收和利用，可以通过多晒太阳或食用富含维生素D的食物来补充。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保持均衡饮食，摄入足够的蛋白质、维生素和矿物质，有助于维持骨骼健康。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过多的钠盐摄入会增加骨质流失的风险，应尽量减少高盐食品的摄入。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负重运动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运动与锻炼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如步行、跑步、跳舞等负重运动可以增加骨骼负荷，促进骨骼生长和强壮。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如散步、慢跑、游泳等有氧运动有助于增强心肺功能和骨骼健康。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避免过度运动和剧烈冲击，以免对骨骼造成损伤。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进行适量的力量训练可以增加肌肉力量，提高骨骼密度和稳定性。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药物治疗与监测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在医生的指导下，可以使用一些药物来预防和治疗骨质疏松症，如双磷酸盐类药物、降钙素等。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定期进行骨密度检测和相关检查，以便及时发现和治疗骨质疏松症。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与医生建立良好的合作关系，遵循医生的建议和治疗方案，确保骨质疏松症得到有效控制。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骨质疏松症的康复护理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https://d.book118.com/778001112063006033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2024-09-11T11:42:59.925</cp:lastPrinted>
  <dcterms:created xsi:type="dcterms:W3CDTF">2024-09-11T03:42:59Z</dcterms:created>
  <dcterms:modified xsi:type="dcterms:W3CDTF">2024-09-11T03:43:01Z</dcterms:modified>
</cp:coreProperties>
</file>