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DA5FC5-8C26-43A6-97FB-5CB764595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12B38-196D-4B18-88DB-A76C68BCD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074B5-401E-48FF-B7EE-2A62A24B4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17DCB-D421-40C4-9BF9-84F74DFC8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8009B4-2933-47BF-A6E3-235D4BBB4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032A1-1EA2-4B6D-A090-DC233C3F6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D839A-C878-4837-B21D-F61E24976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7F630-FE7F-4C28-B309-F19AA58C1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FDBF8-3E86-4B57-9136-C1AAF205C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CE5F3-B6CE-418D-91F5-A96186B9D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24E38-BE54-49D6-8C33-2B36ED4F2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02025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康复护理进修课件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康复护理的基本原则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康复护理的主要内容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康复护理的常见疾病与康复方法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康复护理的未来发展与挑战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255" r="132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康复护理是针对身体、心理或社会功能受到限制的患者，通过一系列的护理措施，帮助他们恢复或提高生活质量的专业护理。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康复护理的目标是帮助患者恢复身体功能、提高生活质量，并尽可能地使他们能够独立生活。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通过康复护理，患者可以获得身体、心理和社交方面的支持，从而提高生活质量。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康复护理可以预防长期卧床或失能患者出现的褥疮、肌肉萎缩、关节僵硬等并发症。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康复护理通过专业的护理措施，帮助患者恢复身体功能，提高生活自理能力，使患者能够早日回归家庭和社会。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康复护理起源于二战后的欧洲，当时许多士兵在战争中受伤，需要康复治疗。随着医疗技术的进步，康复护理逐渐发展成为一个独立的学科。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现代康复护理已经从单纯的物理治疗扩展到了心理、社会和职业等多个领域，形成了综合性的康复服务体系。同时，随着医疗技术的不断进步，康复护理也在不断更新和完善。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康复护理的基本原则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根据患者的具体情况，评估患者需要的康复护理服务，包括日常生活护理、心理护理、康复训练等。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根据评估结果，制定个性化的康复护理计划，明确护理目标、护理措施和护理时间安排等。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对患者进行全面的评估，了解患者的病情、身体状况、心理状况和社会支持情况等。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50" r="11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将护理目标与护理措施结合起来，制定具体的护理计划，明确护理措施的实施时间、频率和持续时间等。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根据患者的具体情况，确定具体的护理目标，如提高患者的自理能力、减轻患者的疼痛等。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选择合适的护理措施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根据护理目标，选择合适的护理措施，如药物治疗、物理治疗、康复训练等。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根据护理计划，对患者进行康复训练，包括日常生活能力训练、运动功能训练、心理辅导等。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实施康复训练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监测护理效果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保持与患者的沟通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917" r="18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在实施康复护理过程中，密切监测患者的反应和效果，及时调整护理计划和措施。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与患者保持密切的沟通，了解患者的需求和反馈，及时解决患者的疑问和问题。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在康复护理结束后，对患者进行全面的评估，了解康复护理的效果和患者的满意度。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对评估结果进行分析，总结康复护理的经验和不足之处，为今后的康复护理提供参考和借鉴。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根据评估结果，对康复护理计划进行调整和完善，以提高康复护理的效果和质量。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康复护理的主要内容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日常生活活动能力的训练是康复护理的重要环节，旨在帮助患者恢复自理能力和独立生活能力。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训练内容包括日常生活活动如穿衣、洗漱、进食、如厕等，以及一些家居环境的改造和辅助器具的使用，以适应患者的需求。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日常生活活动能力的训练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心理康复护理关注患者的心理健康和心理适应，通过心理疏导和支持，帮助患者克服心理障碍，提高生活质量。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心理康复护理的方法包括心理咨询、心理疏导、认知行为疗法等，以及家庭和社会支持系统的建立。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心理康复护理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职业康复护理的目标是帮助患者重返工作岗位，通过职业评估和训练，提高患者的职业技能和就业能力。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职业康复护理的内容包括职业评估、职业技能培训、工作模拟训练等，以及与相关就业机构和企业的合作与支持。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职业康复护理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https://d.book118.com/778002025126006026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2024-09-04T07:58:07.102</cp:lastPrinted>
  <dcterms:created xsi:type="dcterms:W3CDTF">2024-09-03T23:58:07Z</dcterms:created>
  <dcterms:modified xsi:type="dcterms:W3CDTF">2024-09-03T23:58:09Z</dcterms:modified>
</cp:coreProperties>
</file>