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9A12BD-8867-443F-BB92-9326F0F0E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658E12-360A-459C-A38E-BC64A4D65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258169-59DC-4A3A-BA46-D5930BA48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302A3E-EE70-45DE-A5B9-BA66C8360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02440F-4CDD-4C13-BDD0-FACF57F73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48AE51-EC33-4E8A-93A2-D946AF5BB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AA7387-AFC7-442E-A8EA-25FB7E9EE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388CBF-5656-4415-B1B1-09B63FB45C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9353F6-72E4-428C-A883-77C1C8E955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C62AC7-C92E-4C0D-B760-296566552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034403-80FF-4DB2-BB0F-EF89EF5773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00306606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实训案例分析总结与反思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实训案例概述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实训案例总结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反思与改进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致谢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实训案例概述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220" b="22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07" b="40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11" b="2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实训目标与要求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掌握专业知识和技能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通过实训，学生应能够熟练掌握本专业的知识和技能，提高实际操作能力。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培养解决问题的能力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实训过程中，学生需要面对各种实际问题，通过分析和解决这些问题，培养学生的实际工作能力。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培养团队协作精神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在实训中，学生需要与团队成员共同合作，完成实训任务，培养学生的团队协作精神。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实训内容应模拟真实的工作场景，让学生在实际操作中学习和掌握专业知识和技能。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模拟真实工作场景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实训中应设置具体的工作任务，让学生通过完成任务来提高实际操作能力和解决问题的能力。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具体工作任务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417" r="1741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292" r="16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为了培养学生的综合素质，实训中应设置一些跨学科的综合性任务，让学生能够综合运用所学知识解决实际问题。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跨学科综合性任务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实训内容与任务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理论学习与指导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在实训开始前，学生应先进行理论学习，了解实训的基本原理和方法。同时，教师应对学生进行必要的指导，确保学生能够正确理解和掌握实训内容。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团队协作与交流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在实训过程中，学生应与团队成员进行充分的沟通和协作，共同完成任务。同时，学生之间也应该进行交流和讨论，分享经验和技巧。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总结反思与改进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实训结束后，学生应对自己的表现进行总结和反思，找出自己的不足之处并加以改进。同时，学生也应该总结实训中的收获和经验，为将来的学习和工作打下坚实的基础。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实际操作与练习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在理论学习的基础上，学生应进行实际操作和练习，通过动手实践来提高自己的实际操作能力。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实训方法与步骤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实训案例分析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案例概述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简要描述案例的主要内容，包括涉及的主要问题和挑战，以及案例的重要性和意义。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案例来源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介绍案例的来源，包括企业、行业或实际项目背景，以便更好地理解案例的情境和背景。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案例背景分析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深入分析案例的背景信息，包括相关的行业趋势、市场竞争、技术发展等方面，以便更好地理解案例的背景和情境。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697" r="1469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案例背景分析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对识别出的问题进行深入分析，包括问题的性质、产生的原因、影响等方面，以便更好地理解问题的本质和关键点。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问题解决思路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根据问题分析的结果，提出解决问题的思路和方法，为后续的解决方案提供指导。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问题识别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明确指出案例中存在的问题和挑战，并对其进行分类和归纳。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案例问题分析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详细描述提出的解决方案，包括解决方案的具体内容、实施步骤和预期效果等方面。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对提出的解决方案进行深入分析，包括解决方案的可行性、优缺点、风险等方面，以便更好地评估解决方案的有效性和可靠性。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描述解决方案的实施过程和效果评估，包括实施过程中的问题和困难、解决方案的实际效果和影响等方面，以便更好地总结和反思实训案例的经验和教训。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解决方案实施与效果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案例解决方案分析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实训案例总结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本次实训的目标是掌握数据分析技能，通过实训，大部分学生能够熟练使用数据分析工具，完成指定的数据分析任务。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实训目标达成情况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在实训过程中，学生们的数据分析技能得到了显著提升，能够运用所学知识解决实际问题，具备了一定的数据驱动思维。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技能提升情况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实训成果总结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https://d.book118.com/778003066063006027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2024-09-05T08:33:12.612</cp:lastPrinted>
  <dcterms:created xsi:type="dcterms:W3CDTF">2024-09-05T00:33:12Z</dcterms:created>
  <dcterms:modified xsi:type="dcterms:W3CDTF">2024-09-05T00:33:14Z</dcterms:modified>
</cp:coreProperties>
</file>