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307D2D-6FAE-4E1D-A4DE-0981733255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6108CB-7F5B-4F51-BE7F-4EBFBE03B3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10DF45-1C49-4EE3-8F50-D43565B2D1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079598-2C05-476B-BFC6-BE4E3C6373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AF2C4D8-EE26-4092-9BE2-0F7EE4648A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C164B69-31A8-4479-96E3-89346C91C2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C9D308E-238A-4ABD-94C4-542C0E90AD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5EDCFD-6112-4F91-8541-3C2BADB433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25D1C4-D550-492C-8E69-35EAA8D2EA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6042E4-DD6D-4FA0-A89B-25989B4FCC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85A619-594D-43FA-87DA-1E460B89D3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8003075115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地震安全教育培训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</p:spPr>
        <p:txBody>
          <a:bodyPr vert="horz" wrap="non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地震基础知识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地震安全防护措施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地震应急救援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地震安全教育的重要性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地震安全教育培训方法与途径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地震基础知识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地震的形成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地震是由于地球内部的地壳运动和板块间的相互作用所引起的。地壳中的断层和裂缝是地震活动的主要区域，当这些区域的地壳应力累积到一定程度时，就会发生断裂，释放出能量，形成地震。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地震的原因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地震的原因可以分为自然原因和人为原因。自然原因包括地壳运动、板块构造、火山活动等；人为原因包括水库蓄水、地下核爆炸等，这些活动都可能引发地震。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6156" r="2615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地震的形成与原因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根据不同的分类标准，地震可以分为多种类型。根据震源深度，地震可以分为浅源地震、中源地震和深源地震；根据地表地质，地震可以分为构造地震、火山地震、塌陷地震等。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地震的分类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地震具有突发性和不可预测性，其发生时间、地点和强度都难以准确预测。同时，地震还具有灾害链性，可以引起火灾、泥石流等次生灾害。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地震的特点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地震的分类与特点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人员伤亡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地震是造成人员伤亡最严重的自然灾害之一。在地震发生时，建筑物倒塌、地面开裂等原因可能导致大量人员伤亡。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地震可能导致房屋、道路、桥梁等建筑物和基础设施严重受损，造成巨大的财产损失。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地震还可能引起火灾、泥石流、水灾等次生灾害，这些灾害不仅会造成人员伤亡和财产损失，还可能对环境和生态造成长期影响。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地震还可能对当地经济和社会发展产生长期影响。由于大量人员伤亡和财产损失，当地经济和社会发展可能会受到严重影响，需要长时间的恢复和重建工作。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财产损失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次生灾害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社会影响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地震的危害与影响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地震安全防护措施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制定家庭防震计划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准备应急物资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安装固定家具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检查居住环境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家庭防震准备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9907" r="9907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6483" r="648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6868" b="16868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464" r="16464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包括确定紧急集合点、制定逃生路线、明确家庭成员在地震中的职责等。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储备必要的应急物资，如便携式照明、急救包、压缩食品、水等。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确保家具和重物固定在墙上，避免在地震中掉落伤人。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定期检查居住环境，确保房屋结构安全，及时修复存在的隐患。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9095" r="19095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471" r="1747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包括疏散路线、紧急集合点、员工职责等。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制定办公室防震计划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为办公室配备急救包、便携式照明、防尘口罩等应急物资。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准备应急物资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地震发生时，应立即关闭电脑、打印机等电器设备，避免造成损坏或引发火灾。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关闭电器设备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确保每位员工都熟悉逃生路线和紧急出口，以便在地震发生时迅速撤离。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了解逃生路线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办公室防震准备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417" r="1541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包括疏散路线、紧急集合点、教师和学生职责等。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制定学校防震计划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定期进行地震演练，让学生熟悉疏散程序和逃生方法。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进行地震演练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为学校配备急救包、便携式照明、防护器材等应急物资。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准备应急物资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加强对学生和教师的安全教育，提高他们的地震安全意识和应对能力。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加强安全教育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学校防震准备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包括疏散路线、紧急集合点、工作人员职责等。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制定公共场所防震计划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设置警示标识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准备应急物资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加强日常管理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在公共场所设置明显的警示标识，提醒人们在地震发生时保持冷静并迅速采取行动。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为公共场所配备急救包、便携式照明、消防器材等应急物资。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加强公共场所的日常管理，确保设施设备完好，及时修复存在的安全隐患。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公共场所防震准备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地震应急救援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https://d.book118.com/778003075115006034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2024-09-13T06:19:51.381</cp:lastPrinted>
  <dcterms:created xsi:type="dcterms:W3CDTF">2024-09-12T22:19:51Z</dcterms:created>
  <dcterms:modified xsi:type="dcterms:W3CDTF">2024-09-12T22:19:53Z</dcterms:modified>
</cp:coreProperties>
</file>