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F29DA-3B44-4FF2-B724-A360963D0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864A2-14B1-42D4-A13D-BE567A1FF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43BAB-5483-4FCF-BE80-6B5E5B4DD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06566-DE51-4E0A-B008-7BAAA9595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2CC801-8D4F-47AD-9DD9-E24F3E79A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F5AB03-66C0-465F-A1C2-E6E34706A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EE946D-0893-42E0-A32B-AAA75CD5F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AC0F7-8302-4B83-BE8B-132803F5C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51AE06-C520-46BA-B280-0F87928A0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569A9-7DCE-49C8-9E2E-2D37BB7C0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5477F-C422-4A1F-B658-AF738E07C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0400604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《r五版癫痫》ppt课件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癫痫的定义与分类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癫痫的病因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癫痫的诊断与评估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癫痫的治疗方法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癫痫的预防与护理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癫痫的定义与分类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44" b="1974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癫痫是一种由脑部神经元异常放电引起的慢性疾病，通常表现为反复发作的抽搐和意识障碍。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癫痫并非一种单一疾病，而是一组具有相似症状的疾病，病因多样，包括遗传、脑部结构异常、感染、代谢异常等。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癫痫发作时，患者脑部神经元异常放电导致短暂性的功能紊乱，可影响患者的感知、运动、情感和认知等方面。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根据癫痫发作时的症状表现，癫痫可分为全面性发作和部分性发作两大类。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全面性发作是指发作时累及整个大脑半球，包括意识障碍、抽搐、肌肉强直等表现；部分性发作是指发作时仅累及大脑局部区域，如一侧肢体抽搐或感觉异常等。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根据病因和病理生理机制的不同，癫痫又可分为原发性癫痫和继发性癫痫两类。原发性癫痫是指病因不明、无脑部器质性病变的癫痫；继发性癫痫是指由脑部结构异常、代谢异常、感染等原因引起的癫痫。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0700" b="10700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感觉异常是指患者在发作时出现各种奇怪的感觉，如幻觉、刺痛感等。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意识障碍表现为患者在发作时意识丧失，呼之不应，对外界刺激无反应。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肌肉强直是指发作时肌肉僵硬、紧绷，使肢体变得僵硬，无法活动。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癫痫的症状多种多样，常见的包括抽搐、肌肉强直、意识障碍、感觉异常等。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抽搐是癫痫最常见的症状之一，表现为肌肉的节律性收缩和松弛，通常从面部肌肉开始，逐渐扩散至全身。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癫痫的症状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癫痫的病因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原发性癫痫可能与遗传因素有关，家族中有癫痫病史的人群更容易发病。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脑部结构异常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部分原发性癫痫患者存在脑部结构异常，如脑部肿瘤、脑积水等。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脑部炎症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脑部炎症也可能导致原发性癫痫的发生。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其他未知因素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原发性癫痫的病因还有许多未知因素，需要进一步研究。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原发性癫痫的病因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脑部外伤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脑血管疾病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脑血管疾病如脑梗塞、脑出血等也可能引起继发性癫痫。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神经系统感染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如脑膜炎、脑炎等神经系统感染疾病，也可能导致继发性癫痫。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脑部外伤是继发性癫痫的主要原因之一，如脑震荡、颅内出血等。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其他疾病影响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如糖尿病、高血压等慢性疾病，也可能对脑部产生影响，导致继发性癫痫。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继发性癫痫的病因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某些药物可能导致癫痫的发生，如某些抗生素、抗肿瘤药物等。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年龄因素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癫痫的发病率与年龄有一定关系，某些年龄段的人群更容易发病。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如长时间处于噪音、强光等不良环境刺激下，也可能引发癫痫。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其他未知因素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癫痫的病因还有许多未知因素，需要进一步研究。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其他可能的病因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癫痫的诊断与评估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脑电图（EEG）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EEG是诊断癫痫最重要的检查手段，通过记录大脑的电活动，可以发现异常的脑电波，从而支持癫痫的诊断。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磁共振成像（MRI）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MRI是一种无创的影像学检查，可以清晰地显示大脑的结构，有助于发现可能导致癫痫的脑部结构异常。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视频脑电图监测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通过长时间监测脑电活动并同时观察患者的行为表现，有助于发现癫痫发作时的脑电活动特征。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反复发作的癫痫症状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癫痫发作时会出现各种不同的症状，如抽搐、意识丧失、口吐白沫等。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脑电图异常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EEG记录到异常的脑电波，提示癫痫活动的存在。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排除其他疾病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排除其他可能导致类似症状的疾病，如低血糖、过度换气等。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https://d.book118.com/778004006040006036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2024-09-15T11:27:52.437</cp:lastPrinted>
  <dcterms:created xsi:type="dcterms:W3CDTF">2024-09-15T03:27:52Z</dcterms:created>
  <dcterms:modified xsi:type="dcterms:W3CDTF">2024-09-15T03:27:54Z</dcterms:modified>
</cp:coreProperties>
</file>