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2F245BF-4552-4C77-B565-2B0CA091A67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60528-4B54-4A1D-BFC4-078C2EEE2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B9CF9-F5FB-4C1D-BAF4-667DD3EDD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BB915-E56F-4196-9201-6553164D2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A6A81-385C-4A95-B1C4-97A35250F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63486F-1161-4FFF-8BB2-96E5F7366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0896EF-6A68-43EE-8A24-EC268395E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46BAB2-1953-4D6E-812A-3A4371DF8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0A8A9-2055-4944-A163-06812CD88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A7B62-5E6E-4449-BDB2-580FA9084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12519-D544-4F17-BBBC-5FD619AF1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8C1A3-C2F1-4301-9672-700273076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E9DBC87-A705-4E8B-B019-44BE0A575B0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DEEE1AB-7344-4BB8-96CC-BA29448986D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0406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人工智能对教育行业的影响及挑战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人工智能在教育行业中的应用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人工智能教育的伦理和社会责任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人工智能教育的应用案例分析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人工智能在教育行业中的应用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人工智能是指由机器完成的智能任务，包括学习、推理和问题解决等能力。在教育领域，人工智能可以帮助提升学习效率和个性化学习体验。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根据学生的能力和兴趣定制学习计划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如智能教辅系统、虚拟教师等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通过分析学生数据，提升教学质量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人工智能对学生的影响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增强学习兴趣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培养创新思维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解放教师的时间和精力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让教师更专注于教学质量和学生发展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提升教师的专业水平和科研能力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通过人工智能技术，教师可以不断提升自己的专业水平和科研能力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人工智能对教师的影响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智能化教学辅助工具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可以帮助教师更好地管理课堂和学生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人工智能教育的挑战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隐私保护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数据隐私和安全性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风险泄露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技术依赖和教育平衡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过度依赖技术可能导致不均衡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资源分配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平衡技术应用和人文教育需求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教育不平等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人工智能教育的成本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引入技术需要大量资金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资金投入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如何在有限预算下推动发展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人力成本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培训教师和学生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随着人工智能技术的快速发展，教师和学生需要不断更新知识和技能。提供专业培训和支持，成为人工智能教育的挑战之一。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结合人工智能和传统教育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打造多元化教学模式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协调教育资源配置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提高教育效率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监控人工智能应用效果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不断改进教育质量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应对挑战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战略规划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制定长期教育发展目标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调整教学内容和方法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随着人工智能技术的不断发展，教育行业将面临更多挑战和机遇。重视技术和人文的平衡，投入更多资源培训师生，是未来教育的关键。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人工智能教育的未来发展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未来可穿戴设备与学习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未来可穿戴设备可能成为学习的重要工具，实时监测学生状态和提供反馈。个性化学习体验将更加普及，带来更高效的学习结果。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虚拟现实技术与教学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通过虚拟现实技术创造更生动的学习体验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更生动的学习体验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学生可以通过虚拟现实技术实现更深入的学习和实践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更深入的学习和实践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人工智能与教学智能化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未来教学将更加智能化，人工智能将成为教育的重要助手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教学智能化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教师和学生将享受到更智能化的教学体验，提升学习效果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智能化教学体验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全球化教育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人工智能技术将进一步推动教育的全球化和普及化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互联网与教育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未来的教育将更加数字化，学习将不受时间和地点的限制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https://d.book118.com/778004064010006050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人工智能对教育行业的影响及挑战</vt:lpstr>
      <vt:lpstr>目录</vt:lpstr>
      <vt:lpstr>第1章 人工智能在教育行业中的应用</vt:lpstr>
      <vt:lpstr> </vt:lpstr>
      <vt:lpstr>人工智能技术在教育中的应用</vt:lpstr>
      <vt:lpstr>人工智能对学生的影响</vt:lpstr>
      <vt:lpstr>人工智能对教师的影响</vt:lpstr>
      <vt:lpstr>第二章 人工智能教育的挑战</vt:lpstr>
      <vt:lpstr>数据隐私和安全性</vt:lpstr>
      <vt:lpstr>技术依赖和教育平衡</vt:lpstr>
      <vt:lpstr>人工智能教育的成本</vt:lpstr>
      <vt:lpstr> </vt:lpstr>
      <vt:lpstr>应对挑战</vt:lpstr>
      <vt:lpstr>教育未来发展</vt:lpstr>
      <vt:lpstr>第3章 人工智能教育的未来发展</vt:lpstr>
      <vt:lpstr> </vt:lpstr>
      <vt:lpstr>虚拟现实技术与教学</vt:lpstr>
      <vt:lpstr>人工智能与教学智能化</vt:lpstr>
      <vt:lpstr>互联网与教育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2024-09-29T13:58:53.126</cp:lastPrinted>
  <dcterms:created xsi:type="dcterms:W3CDTF">2024-09-29T05:58:53Z</dcterms:created>
  <dcterms:modified xsi:type="dcterms:W3CDTF">2024-09-29T05:58:55Z</dcterms:modified>
</cp:coreProperties>
</file>