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858E3E-7F06-41B2-A9D9-F1555BB059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0AC4E1-C452-4134-B465-17E073C829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FB1814-3D6B-40CC-B215-BCDCEA9ACA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9F1F8E-2228-431B-9FC5-188BFBA704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00DA02-CC90-4A0A-ACEC-54C231EDCAE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5D93EC-9E16-461B-93EF-31A651F2CC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A914CE-AE4A-4C60-AB59-8E2EB9408E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F30732-23E1-4858-89BB-7F0B8D970F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4A2B63-95B3-482C-834B-CBE93DACDC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96D952-B51E-4889-A802-C704F11767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F984B2-E821-4E5A-8C36-6A9E27E4F5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006021100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a:t>
            </a:r>
            <a:endParaRPr lang="en-US" sz="1100"/>
          </a:p>
        </p:txBody>
      </p:sp>
      <p:sp>
        <p:nvSpPr>
          <p:cNvPr id="3" name="AutoShape 3"/>
          <p:cNvSpPr/>
          <p:nvPr/>
        </p:nvSpPr>
        <p:spPr>
          <a:xfrm>
            <a:off x="6369054" y="4673857"/>
            <a:ext cx="2068238" cy="271780"/>
          </a:xfrm>
          <a:prstGeom prst="rect">
            <a:avLst/>
          </a:prstGeom>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2023-12-31</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精益生产培训方法ppt课件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精益生产概述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精益生产培训目标与内容</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精益生产培训方法与手段</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精益生产现场实践指导</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精益生产工具应用培训</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精益生产持续改进策略探讨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精益生产概述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起源</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发展</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精益生产起源与发展</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精益生产起源于20世纪50年代的日本丰田汽车公司，旨在通过消除浪费、提高效率来降低成本、提升产品质量和客户满意度。</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随着全球制造业的快速发展和竞争加剧，精益生产逐渐成为一种广泛应用于各种行业和企业的先进生产管理方式。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383" r="6383"/>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消除浪费</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持续改进</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员工参与</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精益生产的核心思想是消除生产过程中的一切浪费，包括时间、人力、物力、财力等方面的浪费。</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精益生产强调通过持续改进生产过程、提高生产效率和质量，不断满足客户需求，提升企业竞争力。</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精益生产注重员工参与和团队合作，通过激发员工的积极性和创造力，实现生产过程的优化和创新。</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精益生产核心思想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降低成本</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提升产品质量</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提高客户满意度</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增强企业竞争力</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精益生产在企业中应用价值</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精益生产注重客户需求和反馈，通过快速响应客户需求、提供个性化产品和服务，提高客户满意度和忠诚度。</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精益生产强调对产品质量的严格控制和管理，通过减少缺陷和故障，提高产品的可靠性和稳定性。</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通过消除浪费、提高生产效率和质量，降低企业的生产成本和运营成本。</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精益生产能够帮助企业在激烈的市场竞争中保持领先地位，实现可持续发展。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精益生产培训目标与内容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提升员工对精益生产理念的理解和认同</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通过培训使员工深入了解精益生产的核心理念，如消除浪费、持续改进等，并激发员工对精益生产的认同感和参与热情。</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542" r="1454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培养员工精益生产实践能力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通过理论学习和实践操作相结合的方式，使员工掌握精益生产的基本方法和工具，并能够在实际工作中加以应用。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促进企业精益文化形成</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通过培训推动企业精益文化的形成，使员工在工作中自觉遵循精益原则，推动企业持续改进和提升竞争力。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培训目标设定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精益生产理论</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精益生产方法和工具</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精益生产实践</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培训内容规划</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详细讲解精益生产的方法和工具，如价值流分析、5S管理、持续改进等，并进行案例分析和模拟演练，使员工能够熟练掌握这些方法和工具。</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组织员工进行精益生产实践，如生产线改善、流程优化等，让员工在实际操作中加深对精益生产的理解和应用。</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介绍精益生产的起源、发展、核心理念和基本原则，使员工对精益生产有全面的认识。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培训对象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面向企业全体员工，特别是生产、质量、物流等相关部门的员工。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需求分析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针对不同岗位和职能的员工进行需求分析，了解员工在精益生产方面的知识和技能水平，以及在实际工作中遇到的问题和挑战，从而制定个性化的培训计划。</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培训对象及需求分析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精益生产培训方法与手段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15" b="281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7503" b="2750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理论授课法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讲授精益生产的基本理念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包括精益生产的起源、发展、核心思想等，使学员对精益生产有全面的认识。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讲解精益生产工具和技术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详细讲解精益生产中常用的工具和技术，如价值流分析、5S管理、持续改进等，使学员掌握实施精益生产的方法和手段。</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分析精益生产成功案例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通过讲解成功实施精益生产的案例，使学员了解精益生产在实际应用中的效果和价值。</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案例分析法</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选择与培训内容紧密相关的典型案例，引导学员进行深入分析。</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将学员分成若干小组，每组针对一个案例进行讨论，提出自己的观点和解决方案。</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各小组代表上台分享讨论成果，教师进行总结和点评，使学员在案例分析中加深对精益生产的理解。</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选择典型案例</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学员分组讨论</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总结与分享</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根据培训内容和目标，设计模拟的生产或管理场景。</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设计模拟场景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为学员分配不同的角色和任务，如生产经理、质量工程师、生产线工人等，并要求他们按照角色要求进行模拟演练。</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分配角色和任务</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教师和其他学员观察角色扮演过程，记录问题和亮点，并在结束后给予反馈和建议，帮助学员更好地掌握精益生产的实践技能。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观察与反馈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角色扮演法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学员自由发言</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鼓励学员自由发言，分享自己的经验和看法，激发大家的思考和讨论。</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提出讨论主题</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根据培训内容和学员需求，提出与精益生产相关的讨论主题。</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教师引导与总结</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教师在讨论过程中给予引导和启发，并在讨论结束后进行总结和归纳，帮助学员梳理思路、加深理解。</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208" r="122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2500" b="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互动讨论法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精益生产现场实践指导</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https://d.book118.com/778006021100006023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2024-08-30T06:44:45.568</cp:lastPrinted>
  <dcterms:created xsi:type="dcterms:W3CDTF">2024-08-29T22:44:45Z</dcterms:created>
  <dcterms:modified xsi:type="dcterms:W3CDTF">2024-08-29T22:44:47Z</dcterms:modified>
</cp:coreProperties>
</file>