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5CA5A-9FC5-4850-976D-B97E5CCB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BE9C7-5335-405F-B580-1AD0C40F7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73BBF-D051-4B97-9B2B-FBC45C5A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157E1-D3B6-4B30-969F-CF847429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1A031-FAF7-42E9-82F5-8C315F43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4D194-19EA-4E92-8677-E0EED753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49A11-4BE1-4F58-8672-479250A8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5D466-4AB4-4392-A331-0AFB573A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C3BEB-7932-4FB6-98F1-ECF97EF6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B3F22-1253-48CD-B10F-2A392229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E5137-5B70-4285-BFE0-0AE57A06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41" r:id="rId2"/>
    <p:sldLayoutId id="2147484242" r:id="rId3"/>
    <p:sldLayoutId id="2147484243" r:id="rId4"/>
    <p:sldLayoutId id="2147484244" r:id="rId5"/>
    <p:sldLayoutId id="2147484245" r:id="rId6"/>
    <p:sldLayoutId id="2147484246" r:id="rId7"/>
    <p:sldLayoutId id="2147484247" r:id="rId8"/>
    <p:sldLayoutId id="2147484248" r:id="rId9"/>
    <p:sldLayoutId id="2147484249" r:id="rId10"/>
    <p:sldLayoutId id="21474842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707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物料管理科长岗位职责书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工作考核标准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岗位权限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岗位工作要求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岗位职责概述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岗位职责详述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岗位职责概述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岗位名称及岗位描述</a:t>
            </a:r>
            <a:endParaRPr lang="zh-CN" altLang="en-US"/>
          </a:p>
        </p:txBody>
      </p:sp>
      <p:sp>
        <p:nvSpPr>
          <p:cNvPr id="10488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工作要求：具备良好的沟通协调能力、数据分析能力和团队协作精神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工作目标：确保物料供应及时、准确、高效，降低库存成本，提高物料管理水平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岗位名称：物料管理科长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岗位职责：负责物料的采购、入库、出库、库存管理等工作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直接上级</a:t>
            </a:r>
            <a:endParaRPr lang="zh-CN" altLang="en-US"/>
          </a:p>
        </p:txBody>
      </p:sp>
      <p:sp>
        <p:nvSpPr>
          <p:cNvPr id="104892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管理权限：对物料管理科进行日常管理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工作关系：与采购部、生产部、销售部等部门密切合作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直接上级：物料管理部经理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职责：负责物料管理的全面工作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下属岗位</a:t>
            </a:r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物料管理员：负责物料的接收、发放、盘点等工作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采购员：负责物料的采购、供应商管理、合同签订等工作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仓库管理员：负责物料的存储、保管、出库等工作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质量管理员：负责物料的质量检验、质量控制等工作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信息系统管理员：负责物料管理系统的维护、更新等工作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财务人员：负责物料的财务核算、成本控制等工作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岗位职责详述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制定物料管理制度和流程</a:t>
            </a:r>
            <a:endParaRPr lang="zh-CN" altLang="en-US"/>
          </a:p>
        </p:txBody>
      </p:sp>
      <p:sp>
        <p:nvSpPr>
          <p:cNvPr id="10490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制定物料管理制度，明确物料管理的原则、流程和标准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制定物料采购计划，确保物料供应及时、充足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制定物料验收标准，确保物料质量符合要求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制定物料存储和保管制度，确保物料安全、完整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制定物料发放和领用制度，确保物料使用合理、高效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制定物料盘点和清查制度，确保物料数量准确、账实相符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负责物料需求计划的编制和审核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制定物料需求计划，确保物料供应及时、准确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审核物料需求计划，确保计划符合生产需要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协调各部门之间的物料需求，确保物料供应平衡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跟踪物料需求计划的执行情况，及时调整计划，确保生产顺利进行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监控物料库存情况，确保库存水平合理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制定合理的库存管理策略，确保物料库存合理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定期进行库存盘点，确保物料库存真实准确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定期检查物料库存，确保库存数量准确无误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监控物料库存变化，及时调整库存水平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6818"/>
          </a:bodyPr>
          <a:lstStyle/>
          <a:p>
            <a:r>
              <a:rPr lang="zh-CN" altLang="en-US"/>
              <a:t>协调处理物料供应问题，确保生产顺利进行</a:t>
            </a:r>
            <a:endParaRPr lang="zh-CN" altLang="en-US"/>
          </a:p>
        </p:txBody>
      </p:sp>
      <p:sp>
        <p:nvSpPr>
          <p:cNvPr id="104925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负责物料的采购、入库、出库、库存管理等工作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协调供应商，确保物料供应及时、充足、质量合格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制定物料采购计划，控制采购成本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跟踪物料使用情况，及时调整物料供应计划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处理物料供应问题，确保生产顺利进行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定期进行物料库存盘点，确保库存准确无误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监督物料使用情况，防止浪费和损失</a:t>
            </a:r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定期检查物料库存，确保物料充足且无过期、损坏等情况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监督物料领用情况，确保物料领用符合规定，无浪费和损失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对物料使用情况进行跟踪，及时发现并纠正不合理使用情况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定期对物料使用情况进行分析，提出改进措施，提高物料使用效率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工作考核标准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物料管理制度和流程的完善程度</a:t>
            </a:r>
            <a:endParaRPr lang="zh-CN" altLang="en-US"/>
          </a:p>
        </p:txBody>
      </p:sp>
      <p:sp>
        <p:nvSpPr>
          <p:cNvPr id="104941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物料管理的成本控制情况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物料管理的风险控制情况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物料管理的绩效考核情况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物料管理制度的制定和执行情况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物料流程的优化和改进情况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物料管理的信息化程度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物料需求计划的准确性和及时性</a:t>
            </a:r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物料需求计划准确性：确保物料需求计划与实际需求相符，避免过多或过少的物料采购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物料需求计划及时性：确保物料需求计划在规定的时间内完成，避免因计划延误导致生产中断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物料需求计划更新：根据生产进度和物料消耗情况，及时更新物料需求计划，确保物料供应与生产需求相匹配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物料需求计划执行：确保物料需求计划得到有效执行，避免因计划执行不到位导致物料短缺或过剩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https://d.book118.com/778007075012006023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物料管理科长岗位职责书</vt:lpstr>
      <vt:lpstr>目录</vt:lpstr>
      <vt:lpstr>岗位职责概述</vt:lpstr>
      <vt:lpstr>岗位名称及岗位描述</vt:lpstr>
      <vt:lpstr>直接上级</vt:lpstr>
      <vt:lpstr>下属岗位</vt:lpstr>
      <vt:lpstr>岗位职责详述</vt:lpstr>
      <vt:lpstr>制定物料管理制度和流程</vt:lpstr>
      <vt:lpstr>负责物料需求计划的编制和审核</vt:lpstr>
      <vt:lpstr>监控物料库存情况，确保库存水平合理</vt:lpstr>
      <vt:lpstr>协调处理物料供应问题，确保生产顺利进行</vt:lpstr>
      <vt:lpstr>监督物料使用情况，防止浪费和损失</vt:lpstr>
      <vt:lpstr>工作考核标准</vt:lpstr>
      <vt:lpstr>物料管理制度和流程的完善程度</vt:lpstr>
      <vt:lpstr>物料需求计划的准确性和及时性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2024-08-29T10:52:31.968</cp:lastPrinted>
  <dcterms:created xsi:type="dcterms:W3CDTF">2024-08-29T02:52:31Z</dcterms:created>
  <dcterms:modified xsi:type="dcterms:W3CDTF">2024-08-29T02:52:34Z</dcterms:modified>
</cp:coreProperties>
</file>