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48EB5-7440-413C-B56C-CE9D2434D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45EE4-D87A-42D8-8145-A88FBB71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88D9-1797-4E89-BAC3-96A844B0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DCED9-7C13-4434-96B8-34F3CB55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0B5CA-291F-4340-85FC-D35829C8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B99F8-2A93-4859-AD3C-7FB131C7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07316-DE44-49F6-AEB9-B7EF3FFF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715C-458F-4B30-8E59-4DC878D2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276A2-D438-498D-8B1C-DE498E5E8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2DCB3-61D2-4527-B782-89324334A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1EF4D-3022-4DC1-BE25-84A33B8E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004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社交媒体已成为人们日常生活中不可或缺的一部分，通过社交媒体营销可以更直接地与目标客户互动，提高品牌知名度和销售额。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2000年代初，社交媒体平台开始出现，企业开始尝试在平台上发布内容，与用户互动。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随着社交媒体平台的普及和用户数量的增长，企业越来越重视社交媒体营销，开始制定营销策略并加大投入。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如今，社交媒体营销已成为企业营销战略的重要组成部分，各种创新的营销手段层出不穷。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随着大数据和人工智能技术的发展，社交媒体营销将更加注重个性化与定制化，以满足不同用户的需求。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短视频与直播营销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短视频和直播已成为社交媒体的新趋势，通过短视频和直播进行产品展示和推广将更加普遍。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企业将更加注重与其他产业的跨界合作，通过创新的方式提高品牌知名度和用户粘性。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创新、多元化、互动性强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可口可乐在社交媒体上采取了多种策略，包括发布创意广告、开展互动游戏、推出定制化内容等，吸引了大量年轻用户参与和分享。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可口可乐在社交媒体上发布了一系列创意广告，如“分享一瓶可乐”活动，通过扫描瓶身上的二维码，让消费者与千里之外的朋友分享一瓶可乐，增强了品牌与消费者的互动。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可口可乐在社交媒体上推出了多种互动游戏，如“可口可乐世界杯”活动，通过与世界杯合作，推出了一系列有趣的小游戏，让消费者在参与中感受到品牌的价值。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可口可乐还推出了定制化内容，如“可口可乐歌词瓶”，将歌词印在瓶身上，让消费者在喝饮料的同时也能感受到音乐的魅力。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案例一：可口可乐的社交媒体营销策略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情感化、个性化、精准定位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星巴克在社交媒体上注重情感化和个性化，通过精准定位目标受众，打造独特的品牌形象。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情感化营销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星巴克通过在社交媒体上分享温馨的故事和感人的瞬间，让消费者感受到品牌的情感价值。例如，“星巴克晚安故事”活动，每晚向消费者道一声晚安，传递温暖和关怀。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星巴克在社交媒体上提供了个性化的体验，如“星巴克杯垫设计大赛”，邀请消费者设计独特的杯垫，增强了消费者的参与感和归属感。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星巴克通过分析消费者的购买习惯和兴趣爱好，精准推送相关的产品和优惠信息，提高了营销效果和转化率。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案例二：星巴克的社交媒体营销策略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创意家居、生活美学、用户生成内容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宜家在社交媒体上注重创意和家居美学的呈现，通过用户生成内容的方式，打造独特的品牌形象。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宜家在社交媒体上展示了各种创意的家居设计，如“宜家生活美学”系列，通过精美的图片和视频，让消费者感受到家居美学的魅力。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宜家鼓励消费者在社交媒体上分享自己的家居设计作品和装修经验，通过评选和展示优秀作品，提高了消费者的参与度和品牌认同感。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宜家还推出了多种互动活动，如“宜家DIY大赛”，邀请消费者发挥创意，自己动手制作家居用品，增强了消费者的动手能力和创新意识。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用户生成内容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创意家居展示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案例三：宜家的社交媒体营销策略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定位目标受众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通过市场调研和数据分析，了解目标受众的年龄、性别、兴趣、消费习惯等信息，为制定营销策略提供依据。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利用社交媒体平台的定向功能，将广告投放给目标受众，提高广告的曝光率和转化率。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https://d.book118.com/778010045132006042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2024-09-22T04:12:37.495</cp:lastPrinted>
  <dcterms:created xsi:type="dcterms:W3CDTF">2024-09-21T20:12:37Z</dcterms:created>
  <dcterms:modified xsi:type="dcterms:W3CDTF">2024-09-21T20:12:39Z</dcterms:modified>
</cp:coreProperties>
</file>