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977CA-FCAC-4A37-967F-F32321BB5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4F35E-8D3C-43A3-9417-F293F4D79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AC4FE-E309-4DA7-AD58-0A485781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4D9C4-FBE0-4065-A8AE-AF9D559FF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62B54-BD24-441A-A340-CA8C35698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8967A-E013-4FF1-A1B9-23971E0EF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534C5-D7D3-401F-B643-2A712D315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2BDD8-ED4A-493A-A30E-2F9507906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8EB2F-20F8-47E4-94C6-D0638BCDF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62281-F556-46F0-A169-CC55F561C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70BDD-8715-4FE4-8B82-9DCD2B31C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011710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护理人员应急预案培训的疾病防控与感染控制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疾病防控与感染控制概述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常见传染性疾病及防控措施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医院感染危险因素及预防措施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个人防护装备使用及消毒技术操作规范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患者隔离与转运过程中感染控制要点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疾病防控与感染控制概述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维护医疗秩序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通过有效的防控措施，可以阻断病原体的传播途径，减少疾病在人群中的传播。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疾病防控能够降低患者感染风险，保障患者的生命安全和身体健康。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有效的疾病防控措施有助于维护医疗机构的正常秩序，确保医疗服务的顺利进行。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疾病防控重要性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感染控制意义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感染控制能够防止病原体在医疗机构内传播，避免患者之间、医患之间的交叉感染。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通过严格的感染控制措施，可以降低手术和其他医疗操作中的感染风险，提高医疗质量和患者满意度。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感染控制同样能够保护医护人员免受病原体侵害，维护其身体健康和工作能力。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防止交叉感染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保障医护人员健康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实施防控措施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监测感染情况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健康教育宣传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协调与沟通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护理人员职责与角色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护理人员需要向患者和家属宣传疾病防控知识，提高他们的自我防护意识和能力。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护理人员需要密切观察患者的病情和感染情况，及时发现并报告感染病例。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护理人员需要积极参与并执行各项疾病防控措施，如消毒、隔离、个人防护等。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护理人员需要与医生、检验科等其他医疗团队成员保持紧密沟通与协作，共同做好疾病防控和感染控制工作。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常见传染性疾病及防控措施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由结核分枝杆菌引起，通过空气传播。症状包括咳嗽、咳痰、胸痛等。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由新型冠状病毒引起，通过飞沫和接触传播。症状包括发热、咳嗽、乏力等。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由流感病毒引起，通过飞沫传播。症状包括发热、头痛、咳嗽等。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由痢疾杆菌引起，通过食物或水传播。症状包括腹痛、腹泻等。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细菌性痢疾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50" b="14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霍乱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由肝炎病毒引起，通过食物或水传播。症状包括乏力、食欲不振等。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由霍乱弧菌引起，通过污染的水源或食物传播。症状包括剧烈腹泻、呕吐等。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由人类免疫缺陷病毒引起，通过性接触、血液传播。症状包括发热、盗汗等。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168347" y="1536628"/>
            <a:ext cx="1898907" cy="1898908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由梅毒螺旋体引起，通过性接触传播。症状包括硬下疳、皮疹等。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由淋病奈瑟菌引起，通过性接触传播。症状包括尿道炎、宫颈炎等。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血液及性传播疾病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加强个人防护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患者隔离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佩戴口罩、勤洗手、保持社交距离等。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对病房、诊疗室等场所进行定期消毒，减少病毒传播。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对确诊患者进行隔离治疗，减少交叉感染风险。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积极推广疫苗接种，提高人群免疫力。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开展传染病防控知识宣传，提高公众防护意识。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防控措施与应对策略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医院感染危险因素及预防措施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指住院病人在医院内获得的感染，包括在住院期间发生的感染和在医院内获得出院后发生的感染；但不包括入院前已开始或入院时已处于潜伏期的感染。医院工作人员在医院内获得的感染也属医院感染。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根据感染部位、病原体来源和传播途径等不同，医院感染可分为多种类型，如呼吸道感染、泌尿道感染、手术部位感染等。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包括患者因素（如年龄、基础疾病、免疫力等）、医疗因素（如侵入性操作、抗菌药物使用等）和环境因素（如空气质量、消毒效果等）。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通过对危险因素的识别和分析，评估患者发生医院感染的风险，为制定预防措施提供依据。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根据危险因素评估结果，制定相应的预防措施，如加强手卫生、合理使用抗菌药物、严格执行消毒隔离制度等。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护理人员应认真执行各项预防措施，确保措施的有效落实，减少医院感染的发生。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https://d.book118.com/778010117103006037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2024-09-17T13:54:23.011</cp:lastPrinted>
  <dcterms:created xsi:type="dcterms:W3CDTF">2024-09-17T05:54:23Z</dcterms:created>
  <dcterms:modified xsi:type="dcterms:W3CDTF">2024-09-17T05:54:25Z</dcterms:modified>
</cp:coreProperties>
</file>