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92EB4F-D8E9-403B-B8CF-3970A068B1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4A5D09-4E5B-495F-9721-5CD3949C7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D9AE15-7535-4913-94D7-F484611669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630346-03BA-4555-BC37-221B3F08D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BABC93-86C8-45B8-9B25-54320D5A1A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93F622-F170-4C99-A6E0-4819855A4D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40A07F-9198-4009-9C26-9EDD0B9C6E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94F705-D954-4D7C-B3F1-13B5954D19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A06BBE-F5F9-486B-AFF4-D9008E3ADC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14F90-96E4-4CAF-9BD8-DCD6C2466D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79D94F-4ADB-45D4-96E5-ACC92C057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11015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电离辐射原理危害及防护</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2024-01-20</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电离辐射基本概念与原理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电离辐射对人体健康影响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环境中电离辐射来源及评估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电离辐射防护措施与策略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法律法规与伦理道德要求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电离辐射基本概念与原理</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电离辐射定义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电离辐射是指能够引起物质电离的辐射的总称，其波长小于100nm，包括高速运动的氦原子核、电子、质子，不带电的粒子或带电的粒子，如α粒子、β粒子、γ射线和中子等。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电离辐射分类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根据电离辐射的来源和性质，可将其分为电磁辐射和粒子辐射两大类。电磁辐射包括X射线和γ射线等，粒子辐射则包括α粒子、β粒子、中子以及正电子等。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电离辐射定义及分类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放射性物质是指那些能自发地放出射线并同时释放能量的物质。它们具有不稳定性，通过放射性衰变过程释放出能量和射线。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放射性物质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射线具有穿透性、电离作用、荧光作用、热作用等特性。不同种类的射线具有不同的穿透能力和电离能力，例如α粒子的穿透能力较弱，而γ射线的穿透能力很强。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射线特性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放射性物质与射线特性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280" b="1828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放射性物质通过放射性衰变过程释放出能量和射线。衰变过程中，原子核发生变化并释放出α粒子、β粒子或γ射线等。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在核反应过程中，原子核受到外来粒子的轰击而发生变化，同时释放出能量和射线。例如中子轰击原子核引起的核裂变或核聚变反应。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电离辐射产生机制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核反应</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放射性衰变</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电离辐射的剂量单位通常用希沃特（Sv）或戈瑞（Gy）表示。希沃特是描述生物体吸收剂量的单位，而戈瑞则是描述物质吸收剂量的单位。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剂量单位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电离辐射的测量方法包括直接测量和间接测量两种。直接测量是通过使用探测器直接测量射线的强度或能量，而间接测量则是通过测量放射性物质衰变过程中释放出的其他粒子的数量或能量来推算出射线的剂量。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测量方法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剂量单位与测量方法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电离辐射对人体健康影响</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造成皮肤损伤</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电离辐射可引起皮肤红斑、水肿、溃疡等病变，严重时可能导致皮肤癌。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影响生育能力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大剂量电离辐射照射可能导致生殖细胞突变，从而影响生育能力，甚至导致不孕。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引起急性放射病</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短时间内受到大剂量电离辐射照射，可能导致急性放射病，表现为恶心、呕吐、腹泻、发热等症状，严重时可能危及生命。</a:t>
            </a:r>
          </a:p>
        </p:txBody>
      </p:sp>
      <p:pic>
        <p:nvPicPr>
          <p:cNvPr id="10" name="Picture 10"/>
          <p:cNvPicPr>
            <a:picLocks noChangeAspect="1"/>
          </p:cNvPicPr>
          <p:nvPr/>
        </p:nvPicPr>
        <p:blipFill>
          <a:blip r:embed="rId2"/>
          <a:srcRect l="14875" r="14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急性照射危害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长时间受到较小剂量电离辐射照射，可能引起慢性放射病，表现为乏力、头晕、失眠等症状。</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引起慢性放射病</a:t>
            </a:r>
          </a:p>
        </p:txBody>
      </p:sp>
      <p:pic>
        <p:nvPicPr>
          <p:cNvPr id="5" name="Picture 5"/>
          <p:cNvPicPr>
            <a:picLocks noChangeAspect="1"/>
          </p:cNvPicPr>
          <p:nvPr/>
        </p:nvPicPr>
        <p:blipFill>
          <a:blip r:embed="rId2"/>
          <a:srcRect l="9917" r="9917"/>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电离辐射可诱发癌症，尤其是白血病、甲状腺癌等。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诱发癌症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电离辐射可抑制免疫系统功能，使人体容易感染疾病。</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对免疫系统的影响</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慢性照射危害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遗传效应及致癌风险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遗传效应</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电离辐射可引起基因突变和染色体畸变，这些变化可能遗传给后代，增加后代的遗传疾病风险。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致癌风险</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电离辐射是公认的致癌因素之一，可增加患癌风险，尤其是受到大剂量或长时间照射的人群。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敏感人群与影响因素</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孕妇、儿童、老人以及患有某些疾病的人群对电离辐射更为敏感，受到的危害也更大。</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敏感人群</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电离辐射的危害受照射剂量、照射时间、照射方式等多种因素影响。低剂量、短时间的照射可能不会对人体造成明显危害，但长期累积或大剂量照射则可能产生严重后果。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影响因素</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环境中电离辐射来源及评估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3833" b="138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来自外太空的高能粒子流，包括质子、中子等。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宇宙射线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如铀、钍等，存在于地壳和土壤中，通过衰变产生射线。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地球放射性元素</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如钾-40、碳-14等，存在于人体组织内，产生内照射。</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人体内放射性元素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天然放射性物质来源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核电站、核反应堆等核设施在运行过程中会产生放射性物质。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核设施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17" r="1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核武器试验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放射性医疗和科研</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458" r="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核武器爆炸会产生大量的放射性物质，对环境和人类造成严重影响。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放射性同位素在医疗诊断和治疗、科研等领域的应用，如X光、CT等。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人工放射性物质来源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空气监测</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通过收集和分析空气中的放射性物质含量来评估环境质量。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水体监测</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监测水体中的放射性物质含量，以评估水体的放射性污染程度。</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土壤监测</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通过测量土壤中的放射性元素含量来评估土壤的放射性污染状况。</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生物监测</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利用生物体对放射性物质的吸收和积累来监测环境的放射性污染。</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环境监测与评估方法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https://d.book118.com/778011015006006032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2024-09-09T05:58:50.546</cp:lastPrinted>
  <dcterms:created xsi:type="dcterms:W3CDTF">2024-09-08T21:58:50Z</dcterms:created>
  <dcterms:modified xsi:type="dcterms:W3CDTF">2024-09-08T21:58:52Z</dcterms:modified>
</cp:coreProperties>
</file>