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857BE-2164-40C2-A5D8-DF98676F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F104A-7EDA-4D83-8BE8-F2E17ED51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77417-E1CE-4B3B-A0F5-15D11C2F8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4E5BF-860A-4FE9-8E5D-B39511361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4F274-22EC-407B-88F6-4801CBF8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7CED9-428C-416F-9EDA-BFB0A7363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CD41D-3CD1-42A8-83DC-886C7BED8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F8056-683E-4AC5-89AD-5988D7621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D4C7E-12C5-4E8A-A89D-913504C8A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97EB7-40BF-49A5-B6A9-A7C70E0E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20A19-1544-4516-BEA6-5B18360BF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1034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高中历史选择性必修一：货币的使用与世界货币体系的形成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货币的起源与早期发展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古代至中世纪货币体系演变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近代以来世界主要国家货币制度变革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世界货币体系形成与发展历程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当代国际货币体系现状与挑战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未来国际货币体系发展趋势预测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货币的起源与早期发展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94" b="7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48" b="79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94" b="79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货币产生背景及原因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社会分工与商品交换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随着社会生产力的发展，社会分工逐渐细化，商品交换日益频繁，需要一种普遍接受的交换媒介来简化交易过程。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私有制与阶级分化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私有制的出现和阶级分化使得财富积累成为可能，人们需要一种便于携带、易于保存的价值储存手段。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信用关系的发展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信用关系的萌芽和发展为货币的产生提供了社会基础，人们开始信任并使用某些特定物品作为支付手段。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如牲畜、盐、贝壳等，具有价值高、易于分割、便于携带等特点，但存在数量有限、不易保存等缺陷。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实物货币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如铜币、银币、金币等，具有价值稳定、易于保存等优点，逐渐成为主要的货币形式。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金属货币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如纸币、银行券等，以国家信用或银行信用为基础发行，具有轻便、易携带等特点，但存在贬值风险。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信用货币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早期货币形式与特点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媒介作用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价值尺度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储藏手段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支付手段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货币在经济发展中作用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货币作为商品交换的媒介，简化了交易过程，提高了交易效率，促进了商品流通和经济发展。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货币作为价值储存手段，使得人们可以将财富积累起来，跨时间、跨空间地进行资源配置。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货币作为价值尺度，衡量商品和服务的价值量，为市场定价提供了基准。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货币作为支付手段，便利了债权债务的清偿和资金的转移，降低了交易成本。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古代至中世纪货币体系演变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货币制度与经济发展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东方实行中央集权的货币制度，西方则较为分散，与各自经济发展模式密切相关。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东西方货币起源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东方货币起源于贝壳等自然物，西方货币则起源于金属铸币。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货币形态与材质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东方以铜钱为主，西方则以金银等贵金属为主。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东西方古代货币制度比较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中世纪欧洲货币制度变革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随着封建制度的建立，货币制度逐渐由金属本位制向信用货币制度转变。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货币流通与经济发展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中世纪欧洲货币流通促进了商业和手工业的发展，推动了城市的兴起。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罗马帝国的货币体系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以金币、银币和铜币为主要流通手段。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6" r="1615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中世纪欧洲货币制度变革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以铜钱为主要流通手段，实行中央集权的货币制度。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中国古代货币制度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以金银等贵金属为主要流通手段，实行分散的货币制度。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印度古代货币制度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促进了亚洲地区商业和手工业的发展，加强了不同文明之间的交流与融合。同时，也为后来世界货币体系的形成奠定了基础。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亚洲地区货币流通的影响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亚洲地区货币流通与影响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近代以来世界主要国家货币制度变革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7" r="2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以金属货币为主，如金币、银币等，实行自由铸造、自由兑换和自由流通。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早期货币制度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纸币制度的出现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中央银行制度的建立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国际货币体系的形成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随着商品经济的发展，纸币逐渐取代金属货币成为主要流通手段，国家开始实行纸币本位制度。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中央银行逐渐承担起发行和管理货币的职责，国家通过中央银行对货币供应进行调控。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以英镑为中心的国际金本位制度建立，后演变为以美元为中心的国际货币体系。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西方国家货币制度变革历程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37172" y="1327341"/>
            <a:ext cx="3341641" cy="458196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清朝时期实行银本位制度，后随着银元、铜元的流通，逐渐演变为银铜并行本位制度。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银本位制度的演变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国民政府时期实行法币制度，规定中央银行发行的纸币为法币，具有无限法偿能力。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法币制度的建立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近代中国货币制度混乱，各地货币种类繁多，政府多次进行货币制度改革，如废两改元、发行国币等。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货币制度的混乱与改革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促进了商品经济的发展和国内外贸易的扩大，同时也为政府提供了更多的财政来源。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货币制度变革的影响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中国近代货币制度变革及影响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https://d.book118.com/778011034131006033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2024-09-11T23:13:25.314</cp:lastPrinted>
  <dcterms:created xsi:type="dcterms:W3CDTF">2024-09-11T15:13:25Z</dcterms:created>
  <dcterms:modified xsi:type="dcterms:W3CDTF">2024-09-11T15:13:27Z</dcterms:modified>
</cp:coreProperties>
</file>