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1F0B60C-7BCD-44CA-9519-E6195573800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1DC54F-C608-44ED-9336-DA9F41E14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5D11AC-DD5B-43EE-85BE-68AB60FF6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7C3A30-6BCA-485F-9452-194C751AB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66DAE1-95BC-42D8-9D07-E538E3BBA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16F7CE-7F93-4308-94E1-C5EE566BB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44327F-AD12-40BB-B4B9-91E7F6394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CFC8A1-7517-4B26-AD6A-0D8993A3B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E0E817-E53F-43E7-A3FC-DD0BED6F0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87EDDC-09A8-46E4-8AB0-030100AF7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D21004-38B2-47BF-BA64-ED991EFC6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D79533-8F3A-4481-8F1A-1B8173283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10EFB4D-7E4B-410C-AFBE-65AF4DF1508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27A5916-A886-4EEC-8FEF-2F9F3650FCB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11126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企业礼仪培训如何引导员工正确处理职业关系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如何引导员工正确处理职业关系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职场关系建立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礼仪在职场的应用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培训员工的沟通技巧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企业礼仪培训的定义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企业礼仪培训是指通过培训员工的行为，外表形象，言谈举止等方面，使员工更好地表现出专业的形象和态度。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企业礼仪培训的目的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提升工作技能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提高员工的专业素养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增强品牌形象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塑造良好的企业形象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建立良好协作关系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促进内部职业关系的发展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提高团队绩效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提升员工的工作效率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企业礼仪培训的好处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建立客户信任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提高客户满意度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促进团队凝聚力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增强团队合作意识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提升个人能力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促进员工个人成长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提高沟通效率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减少不必要的沟通误会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企业礼仪培训的实施方式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公司内部专业培训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内部讲座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灵活学习时间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在线培训课程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聘请专业培训机构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外部培训机构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如何引导员工正确处理职业关系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建立良好的职业关系的重要性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良好的职业关系对企业非常重要。它可以提升员工的工作效率，增进合作关系，促进团队凝聚力。只有建立了良好的职业关系，团队才能更好地协作，共同实现目标。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职业关系处理的原则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信守承诺，言行一致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诚信原则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尊重他人的观点和感受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尊重原则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互相支持，共同成长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相互支持原则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公正对待每个员工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公平公正原则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学会妥协和包容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灵活妥协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包容他人不同的意见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寻求共赢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避免争执和冲突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保持冷静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寻找共同点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妥善处理分歧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建立人际关系网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拓展人脉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建立互信关系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提升个人影响力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职业关系处理的技巧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善于沟通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积极倾听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表达清晰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善于表达自己的想法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职业关系处理的挑战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融入不同文化、背景和观念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多元化工作团队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应对压力，保持良好情绪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工作压力导致的情绪化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不同职位的员工有不同的利益诉求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职位不同造成的分歧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正确处理职业关系不仅是员工个人素质的体现，也是企业发展的重要保障。只有建立了良好的职业关系，员工之间才能和谐相处，团队才能更加融洽地合作。希望通过本章的培训，员工能够更好地应对职业关系中的挑战，提升工作效率，共同成长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职场关系建立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良好职业关系的重要性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良好的职业关系对员工和企业都至关重要。对于员工来说，良好的职业关系可以增加工作满意度，减少工作压力；对于企业来说，良好的职业关系可以提高团队合作效率，增强员工忠诚度。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建立良好职业关系的技巧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包括主动分享信息和意见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积极主动沟通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认真倾听他人意见和建议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学会倾听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尊重多样性，接纳不同意见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尊重他人观点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协作互助，共同完成目标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团队合作精神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处理职业冲突的方法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避免冲动行为，理性分析问题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冷静思考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坦诚交流，解决分歧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直接沟通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寻求中立人帮助解决纠纷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寻求第三方协调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寻求领导支持，解决问题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寻求领导帮助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职场人际关系的管理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尊重上级，理解下属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建立良好的上下级关系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冷静处理分歧，积极化解矛盾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处理同事间矛盾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勇于挑战自我，不断进步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有效应对职场挑战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倾听客户需求，提供优质服务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建立良好的客户关系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https://d.book118.com/778011126011006050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123</Paragraphs>
  <Slides>19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企业礼仪培训如何引导员工正确处理职业关系</vt:lpstr>
      <vt:lpstr>目录</vt:lpstr>
      <vt:lpstr>第1章 企业礼仪培训的重要性</vt:lpstr>
      <vt:lpstr> </vt:lpstr>
      <vt:lpstr>企业礼仪培训的目的</vt:lpstr>
      <vt:lpstr>企业礼仪培训的好处</vt:lpstr>
      <vt:lpstr>企业礼仪培训的实施方式</vt:lpstr>
      <vt:lpstr>第2章 如何引导员工正确处理职业关系</vt:lpstr>
      <vt:lpstr> </vt:lpstr>
      <vt:lpstr>职业关系处理的原则</vt:lpstr>
      <vt:lpstr>职业关系处理的技巧</vt:lpstr>
      <vt:lpstr>职业关系处理的挑战</vt:lpstr>
      <vt:lpstr>总结</vt:lpstr>
      <vt:lpstr>第2章 职场关系建立</vt:lpstr>
      <vt:lpstr> </vt:lpstr>
      <vt:lpstr>建立良好职业关系的技巧</vt:lpstr>
      <vt:lpstr>处理职业冲突的方法</vt:lpstr>
      <vt:lpstr>职场人际关系的管理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2024-09-29T14:50:52.096</cp:lastPrinted>
  <dcterms:created xsi:type="dcterms:W3CDTF">2024-09-29T06:50:52Z</dcterms:created>
  <dcterms:modified xsi:type="dcterms:W3CDTF">2024-09-29T06:50:54Z</dcterms:modified>
</cp:coreProperties>
</file>