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E0B9-C9A5-4830-92D2-D7DA2BF7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43CAE-E310-4C5C-AF24-331BDB34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4E23B-246A-450E-B4BA-76A350B2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B9C6F-7E7A-407F-9CBF-BA7F71240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EE1C9-B7BE-45C0-9226-C4187F6D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CFC2D-65C1-42C8-8A4A-692F0195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E95D0-FF27-4FCD-8B65-AA50AD6C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408F0-96FC-44CC-A5F1-000A0601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E29A4-8C6B-4395-927F-18532452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5B534-42E6-475F-8781-FC6E30AD7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E2A04-5859-47DF-B10F-D7C965F5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2034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湿疹的护理查房讲稿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湿疹的药物治疗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湿疹是一种常见的皮肤病，其特征为皮肤出现红肿、瘙痒、水疱和苔藓样变。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湿疹可发生于身体的任何部位，但常见于手部、足部、肘窝、腘窝等部位。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湿疹的病程较长，且容易反复发作，给患者带来极大的困扰。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41" b="44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根据症状和病因，湿疹可分为急性湿疹、亚急性湿疹和慢性湿疹。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急性湿疹表现为皮肤出现红斑、丘疹、水疱，并伴有剧烈瘙痒。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亚急性湿疹表现为皮肤红肿和瘙痒较轻，水疱破溃后形成糜烂和渗出。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慢性湿疹表现为皮肤增厚、粗糙、苔藓样变，并伴有色素沉着。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湿疹的分类与表现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湿疹具有一定的遗传性，家族中有过敏病史的人更容易患上湿疹。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环境中的过敏原、刺激物等物质可能引发湿疹。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免疫系统的异常反应可能导致湿疹的发生和发展。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避免接触可能引起过敏的物质，如烟雾、花粉、宠物毛发等。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保持室内空气流通，保持室内温度和湿度适宜，避免过度潮湿或干燥。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保持皮肤清洁，避免过度清洁和使用刺激性的清洁剂。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保持衣物清洁、柔软、舒适，避免穿着过紧或质地粗糙的衣物。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避免食用可能引起过敏的食物，如海鲜、牛奶、鸡蛋等。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增加富含维生素和矿物质的食物，如蔬菜、水果、全谷类食物等。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保持水分充足，避免脱水。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避免过度摄入糖分和加工食品。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0" r="260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35" b="413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748" b="147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使用温和的清洁剂和保湿剂，保持皮肤湿润。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避免使用含有香料、酒精和化学成分的护肤品和化妆品。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避免过度摩擦和搔抓皮肤。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在医生的指导下使用合适的药物进行治疗。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给予患者安慰和支持，帮助他们减轻焦虑和压力。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向患者解释湿疹的原因和治疗方法，增加他们的信心和自我管理能力。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鼓励患者保持积极的心态，避免情绪波动和过度疲劳。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https://d.book118.com/778012034116006034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2024-09-13T06:36:21.603</cp:lastPrinted>
  <dcterms:created xsi:type="dcterms:W3CDTF">2024-09-12T22:36:21Z</dcterms:created>
  <dcterms:modified xsi:type="dcterms:W3CDTF">2024-09-12T22:36:23Z</dcterms:modified>
</cp:coreProperties>
</file>