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B317C-E459-41F9-A8E3-F05352AEE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7B75-3188-4EB2-8376-E5C123FF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3C77-2887-445D-A9C7-B9D82421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A9A08-CFD1-4085-9D3D-150A1663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5C3A8-7080-4F95-9D37-FEF60C4B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A8EB6-962A-4D4E-9AFB-7CC3E059D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1CEE2-6E90-4313-8423-38351EF8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772FA-9F62-4414-A4E7-80647064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6C381-E43A-4D15-A98F-E2A6859A9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3D61E-34AE-4FF3-8866-01E49D916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A9FBF-4265-4BC9-844D-3EC0073B8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205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气切护理疑难病例讨论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气切护理疑难病例处理方法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气切护理疑难病例经验总结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气切护理疑难病例展望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诊断：肺癌晚期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气切原因：呼吸困难，肺部感染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8" r="1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患者张三因肺癌晚期导致呼吸困难，需要进行气管切开术以改善通气。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患者肺部感染严重，需进行抗感染治疗。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患者营养状况较差，需加强营养支持。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56" b="29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病例气切护理背景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患者气切术后出现皮下气肿，经处理后好转。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患者痰液粘稠，不易咳出，需定期进行吸痰护理。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患者情绪不稳定，需进行心理护理和家属沟通。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气切护理疑难问题分析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气切口感染是气切护理中常见的并发症，可能导致严重后果。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口感染通常由细菌感染引起，常见症状包括气切口红肿、疼痛、渗出等。感染可能由多种因素引起，如气切口周围皮肤细菌定植、医护人员手部细菌传播、气切套管污染等。为预防感染，应定期对气切口周围皮肤进行消毒，保持气切套管清洁干燥，严格执行无菌操作规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气切口感染问题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气切口出血是气切术后常见的并发症，可能导致失血过多和休克。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口出血可能是由于手术操作损伤、血管结扎不牢固或术后剧烈咳嗽等原因引起。出血时应立即采取压迫止血措施，并及时通知医生处理。预防出血的措施包括在气切手术中仔细操作、确保结扎牢固、术后避免剧烈咳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气切口出血问题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气切口狭窄可能导致呼吸困难和通气障碍。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气切口狭窄可能是由于手术操作不当、术后瘢痕形成等原因引起。狭窄严重时需要进行扩张或重新手术。预防狭窄的措施包括在气切手术中仔细操作、避免损伤气管软骨、术后定期扩张气切口等。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气切口狭窄问题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气切套管脱落可能导致窒息和呼吸困难。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气切套管脱落可能是由于固定不牢固、患者自行拔除等原因引起。套管脱落时应立即重新插入或进行紧急气管切开术。预防套管脱落的措施包括加强固定、向患者及家属说明套管的重要性、避免剧烈运动等。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气切套管脱落问题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气切护理疑难病例处理方法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https://d.book118.com/778012057003006034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2024-09-12T04:14:44.587</cp:lastPrinted>
  <dcterms:created xsi:type="dcterms:W3CDTF">2024-09-11T20:14:44Z</dcterms:created>
  <dcterms:modified xsi:type="dcterms:W3CDTF">2024-09-11T20:14:46Z</dcterms:modified>
</cp:coreProperties>
</file>