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CB178-CB3E-4B3A-959A-5C3200E5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8654A-4F84-407E-8016-CE9180E1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D95C9-2A33-4E28-A73A-BF0979B0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232BF-195A-4429-82D0-C426F9DA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F2F47-9C52-4CA0-96A4-F36034FB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C6201-DDC6-42EF-B591-4635B822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F0161-B302-47C6-B028-21CDF04B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20050-AA67-460F-B349-9155FA20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57DBC-DC40-42F5-B467-72DEDCC0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972E9-E508-4B11-8B0D-5B05313E1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F6DF5-5AE7-420D-BB67-EF6B5A7E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206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慈善机构的互联网与新媒体营销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互联网与新媒体在慈善机构中的应用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慈善机构的互联网营销策略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慈善机构的新媒体营销策略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互联网与新媒体营销的实践案例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互联网与新媒体在慈善机构中的应用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互联网与新媒体的定义及特点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13" b="11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全球性的计算机网络，提供广泛的信息交流和资源共享平台。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全球性、互动性、信息丰富、传播迅速。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相对于传统媒体（如电视、广播、报纸），基于互联网和数字技术的信息传播渠道。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数字化、交互性、即时性、多样性。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快速有效地传达慈善活动、筹款项目等信息，提高公众知晓度。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筹款平台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17" b="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提供便捷的在线捐款渠道，降低筹款成本，扩大筹款范围。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加强与公众的互动，提高公众对慈善事业的参与度和认同感。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慈善机构对互联网与新媒体的需求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通过互联网和新媒体，慈善机构可以突破地域限制，将信息传播到全球范围。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信息在互联网上传播迅速，有助于慈善机构及时响应和发布相关信息。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新媒体平台提供了丰富的互动功能，如评论、点赞、分享等，有助于增强公众对慈善机构的认同感和参与度。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相对于传统媒体广告，互联网和新媒体营销成本更低，适合慈善机构的有限预算。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互联网与新媒体在慈善机构中的优势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https://d.book118.com/778012065011006044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2024-09-23T20:53:45.907</cp:lastPrinted>
  <dcterms:created xsi:type="dcterms:W3CDTF">2024-09-23T12:53:45Z</dcterms:created>
  <dcterms:modified xsi:type="dcterms:W3CDTF">2024-09-23T12:53:47Z</dcterms:modified>
</cp:coreProperties>
</file>